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258" r:id="rId5"/>
    <p:sldId id="311" r:id="rId6"/>
    <p:sldId id="312" r:id="rId7"/>
    <p:sldId id="313" r:id="rId8"/>
    <p:sldId id="301" r:id="rId9"/>
    <p:sldId id="307" r:id="rId10"/>
    <p:sldId id="308" r:id="rId11"/>
    <p:sldId id="291" r:id="rId12"/>
    <p:sldId id="292" r:id="rId13"/>
    <p:sldId id="315" r:id="rId14"/>
    <p:sldId id="279" r:id="rId1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02" autoAdjust="0"/>
  </p:normalViewPr>
  <p:slideViewPr>
    <p:cSldViewPr>
      <p:cViewPr>
        <p:scale>
          <a:sx n="69" d="100"/>
          <a:sy n="69" d="100"/>
        </p:scale>
        <p:origin x="-46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EEE8B1-576B-4604-8538-16B82C54EDE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DB1413CA-50ED-4F6F-A37E-DFBA203AE1C4}">
      <dgm:prSet phldrT="[Texto]"/>
      <dgm:spPr>
        <a:solidFill>
          <a:schemeClr val="tx2"/>
        </a:solidFill>
      </dgm:spPr>
      <dgm:t>
        <a:bodyPr/>
        <a:lstStyle/>
        <a:p>
          <a:r>
            <a:rPr lang="es-MX" b="1" dirty="0" smtClean="0"/>
            <a:t>legal</a:t>
          </a:r>
          <a:endParaRPr lang="es-CR" b="1" dirty="0"/>
        </a:p>
      </dgm:t>
    </dgm:pt>
    <dgm:pt modelId="{B7BC63D5-4615-42EE-A431-6E7FEB5732D9}" type="parTrans" cxnId="{8A819691-4FC0-4EFD-B5FD-194412927CFB}">
      <dgm:prSet/>
      <dgm:spPr/>
      <dgm:t>
        <a:bodyPr/>
        <a:lstStyle/>
        <a:p>
          <a:endParaRPr lang="es-CR"/>
        </a:p>
      </dgm:t>
    </dgm:pt>
    <dgm:pt modelId="{C1D525A3-5250-410E-A18B-D49DE72E0732}" type="sibTrans" cxnId="{8A819691-4FC0-4EFD-B5FD-194412927CFB}">
      <dgm:prSet/>
      <dgm:spPr/>
      <dgm:t>
        <a:bodyPr/>
        <a:lstStyle/>
        <a:p>
          <a:endParaRPr lang="es-CR"/>
        </a:p>
      </dgm:t>
    </dgm:pt>
    <dgm:pt modelId="{53543109-97E2-4BD0-9CCC-2EC8450C5FF1}">
      <dgm:prSet phldrT="[Texto]" custT="1"/>
      <dgm:spPr/>
      <dgm:t>
        <a:bodyPr/>
        <a:lstStyle/>
        <a:p>
          <a:r>
            <a:rPr lang="es-CR" sz="2000" dirty="0" smtClean="0"/>
            <a:t>normativa general y específica que le permite la incorporación de la variable de sustentabilidad dentro de las compras del Estado</a:t>
          </a:r>
          <a:endParaRPr lang="es-CR" sz="2000" dirty="0"/>
        </a:p>
      </dgm:t>
    </dgm:pt>
    <dgm:pt modelId="{02F44DD0-8F2C-42C1-853F-49E2ADE24D88}" type="parTrans" cxnId="{887978D2-02E3-4612-B3EA-09D637E380FE}">
      <dgm:prSet/>
      <dgm:spPr/>
      <dgm:t>
        <a:bodyPr/>
        <a:lstStyle/>
        <a:p>
          <a:endParaRPr lang="es-CR"/>
        </a:p>
      </dgm:t>
    </dgm:pt>
    <dgm:pt modelId="{C23E3B02-6693-45CA-BD98-5C130CD038CE}" type="sibTrans" cxnId="{887978D2-02E3-4612-B3EA-09D637E380FE}">
      <dgm:prSet/>
      <dgm:spPr/>
      <dgm:t>
        <a:bodyPr/>
        <a:lstStyle/>
        <a:p>
          <a:endParaRPr lang="es-CR"/>
        </a:p>
      </dgm:t>
    </dgm:pt>
    <dgm:pt modelId="{511E2C59-BD65-40F2-93BB-09580AA46997}">
      <dgm:prSet phldrT="[Texto]" custT="1"/>
      <dgm:spPr/>
      <dgm:t>
        <a:bodyPr/>
        <a:lstStyle/>
        <a:p>
          <a:endParaRPr lang="es-CR" sz="2000" dirty="0"/>
        </a:p>
      </dgm:t>
    </dgm:pt>
    <dgm:pt modelId="{DCC8FC30-0035-4330-849F-44C213292024}" type="parTrans" cxnId="{5221C20A-06E7-457F-A54B-87CEFFD1344B}">
      <dgm:prSet/>
      <dgm:spPr/>
      <dgm:t>
        <a:bodyPr/>
        <a:lstStyle/>
        <a:p>
          <a:endParaRPr lang="es-CR"/>
        </a:p>
      </dgm:t>
    </dgm:pt>
    <dgm:pt modelId="{27B80525-B4EB-49A3-8006-0DB10C4BFFDB}" type="sibTrans" cxnId="{5221C20A-06E7-457F-A54B-87CEFFD1344B}">
      <dgm:prSet/>
      <dgm:spPr/>
      <dgm:t>
        <a:bodyPr/>
        <a:lstStyle/>
        <a:p>
          <a:endParaRPr lang="es-CR"/>
        </a:p>
      </dgm:t>
    </dgm:pt>
    <dgm:pt modelId="{FB5BA093-9E37-4E4A-BF05-91C50C287DA5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CR" b="1" dirty="0" smtClean="0"/>
            <a:t>política publica </a:t>
          </a:r>
          <a:endParaRPr lang="es-CR" b="1" dirty="0"/>
        </a:p>
      </dgm:t>
    </dgm:pt>
    <dgm:pt modelId="{9705EA39-643B-4095-8DBC-97A9D51F3E97}" type="parTrans" cxnId="{AEE42796-D9DD-486D-A40B-A270AE2FA2C7}">
      <dgm:prSet/>
      <dgm:spPr/>
      <dgm:t>
        <a:bodyPr/>
        <a:lstStyle/>
        <a:p>
          <a:endParaRPr lang="es-CR"/>
        </a:p>
      </dgm:t>
    </dgm:pt>
    <dgm:pt modelId="{B7824EC5-8BB1-42BB-815F-840E8116D039}" type="sibTrans" cxnId="{AEE42796-D9DD-486D-A40B-A270AE2FA2C7}">
      <dgm:prSet/>
      <dgm:spPr/>
      <dgm:t>
        <a:bodyPr/>
        <a:lstStyle/>
        <a:p>
          <a:endParaRPr lang="es-CR"/>
        </a:p>
      </dgm:t>
    </dgm:pt>
    <dgm:pt modelId="{841A8A08-C1C1-4BEA-9D63-343DE9111663}">
      <dgm:prSet phldrT="[Texto]" custT="1"/>
      <dgm:spPr/>
      <dgm:t>
        <a:bodyPr/>
        <a:lstStyle/>
        <a:p>
          <a:r>
            <a:rPr lang="es-MX" sz="2000" dirty="0" smtClean="0"/>
            <a:t>Se cuenta con una política que esta en proceso de oficialización</a:t>
          </a:r>
          <a:endParaRPr lang="es-CR" sz="2000" dirty="0"/>
        </a:p>
      </dgm:t>
    </dgm:pt>
    <dgm:pt modelId="{6603F8BD-7D0A-4FC9-BC15-8A5F5EBEDF10}" type="parTrans" cxnId="{A9C44A41-0A0B-4851-BE4A-20875CD39E43}">
      <dgm:prSet/>
      <dgm:spPr/>
      <dgm:t>
        <a:bodyPr/>
        <a:lstStyle/>
        <a:p>
          <a:endParaRPr lang="es-CR"/>
        </a:p>
      </dgm:t>
    </dgm:pt>
    <dgm:pt modelId="{5DAC5728-A831-4EB1-89DD-CF777DCEBF6D}" type="sibTrans" cxnId="{A9C44A41-0A0B-4851-BE4A-20875CD39E43}">
      <dgm:prSet/>
      <dgm:spPr/>
      <dgm:t>
        <a:bodyPr/>
        <a:lstStyle/>
        <a:p>
          <a:endParaRPr lang="es-CR"/>
        </a:p>
      </dgm:t>
    </dgm:pt>
    <dgm:pt modelId="{3B19F25C-3C3E-455D-860A-A8D9807A1A6B}">
      <dgm:prSet phldrT="[Texto]" custT="1"/>
      <dgm:spPr/>
      <dgm:t>
        <a:bodyPr/>
        <a:lstStyle/>
        <a:p>
          <a:r>
            <a:rPr lang="es-MX" sz="2000" dirty="0" smtClean="0"/>
            <a:t>Se incorpora el tema de CPS  en los planes operativos de las instituciones involucradas</a:t>
          </a:r>
          <a:endParaRPr lang="es-CR" sz="2000" dirty="0"/>
        </a:p>
      </dgm:t>
    </dgm:pt>
    <dgm:pt modelId="{9F34484C-7309-4B33-B83D-E5DF9AF41AA7}" type="parTrans" cxnId="{637B6224-2429-45F5-9DF8-6590B31BEB98}">
      <dgm:prSet/>
      <dgm:spPr/>
      <dgm:t>
        <a:bodyPr/>
        <a:lstStyle/>
        <a:p>
          <a:endParaRPr lang="es-CR"/>
        </a:p>
      </dgm:t>
    </dgm:pt>
    <dgm:pt modelId="{2AB56FA4-ECEF-4164-9C74-3278736D38E7}" type="sibTrans" cxnId="{637B6224-2429-45F5-9DF8-6590B31BEB98}">
      <dgm:prSet/>
      <dgm:spPr/>
      <dgm:t>
        <a:bodyPr/>
        <a:lstStyle/>
        <a:p>
          <a:endParaRPr lang="es-CR"/>
        </a:p>
      </dgm:t>
    </dgm:pt>
    <dgm:pt modelId="{19B43DC9-240C-428C-985A-DB62E4C578A4}">
      <dgm:prSet phldrT="[Texto]" custT="1"/>
      <dgm:spPr/>
      <dgm:t>
        <a:bodyPr/>
        <a:lstStyle/>
        <a:p>
          <a:r>
            <a:rPr lang="es-CR" sz="2000" dirty="0" smtClean="0"/>
            <a:t>permitido pasar a la fase de implementación  en materia  de las CPS.</a:t>
          </a:r>
          <a:endParaRPr lang="es-CR" sz="2000" dirty="0"/>
        </a:p>
      </dgm:t>
    </dgm:pt>
    <dgm:pt modelId="{A758F546-3095-495A-AB29-8D69E97512B3}" type="parTrans" cxnId="{FC975E64-E877-4305-86B6-54E8937ECE4D}">
      <dgm:prSet/>
      <dgm:spPr/>
      <dgm:t>
        <a:bodyPr/>
        <a:lstStyle/>
        <a:p>
          <a:endParaRPr lang="es-CR"/>
        </a:p>
      </dgm:t>
    </dgm:pt>
    <dgm:pt modelId="{BFC6E84E-5BBB-4DA9-8B00-49915A1E8436}" type="sibTrans" cxnId="{FC975E64-E877-4305-86B6-54E8937ECE4D}">
      <dgm:prSet/>
      <dgm:spPr/>
      <dgm:t>
        <a:bodyPr/>
        <a:lstStyle/>
        <a:p>
          <a:endParaRPr lang="es-CR"/>
        </a:p>
      </dgm:t>
    </dgm:pt>
    <dgm:pt modelId="{3B6F6301-B5A9-4492-9798-75C50F51FB65}">
      <dgm:prSet phldrT="[Texto]" custT="1"/>
      <dgm:spPr/>
      <dgm:t>
        <a:bodyPr/>
        <a:lstStyle/>
        <a:p>
          <a:r>
            <a:rPr lang="es-CR" sz="2000" dirty="0" smtClean="0"/>
            <a:t>Estos avances han permitido pasar a la fase de implementación  en materia  de las CPS.</a:t>
          </a:r>
          <a:endParaRPr lang="es-CR" sz="2000" dirty="0"/>
        </a:p>
      </dgm:t>
    </dgm:pt>
    <dgm:pt modelId="{692D0FCA-EE57-427E-B23D-D9DEE7F8951E}" type="parTrans" cxnId="{C50D09FD-0E96-4AC3-9E99-BE78D9BD77D7}">
      <dgm:prSet/>
      <dgm:spPr/>
      <dgm:t>
        <a:bodyPr/>
        <a:lstStyle/>
        <a:p>
          <a:endParaRPr lang="es-CR"/>
        </a:p>
      </dgm:t>
    </dgm:pt>
    <dgm:pt modelId="{5B8180A4-8752-4DB9-B692-DE998D3F8335}" type="sibTrans" cxnId="{C50D09FD-0E96-4AC3-9E99-BE78D9BD77D7}">
      <dgm:prSet/>
      <dgm:spPr/>
      <dgm:t>
        <a:bodyPr/>
        <a:lstStyle/>
        <a:p>
          <a:endParaRPr lang="es-CR"/>
        </a:p>
      </dgm:t>
    </dgm:pt>
    <dgm:pt modelId="{E154FE26-3D6F-4DC6-AE9F-8FE3F1E12CD5}">
      <dgm:prSet phldrT="[Texto]"/>
      <dgm:spPr/>
      <dgm:t>
        <a:bodyPr/>
        <a:lstStyle/>
        <a:p>
          <a:endParaRPr lang="es-CR" sz="1100" dirty="0"/>
        </a:p>
      </dgm:t>
    </dgm:pt>
    <dgm:pt modelId="{753BA6AB-E35E-45A3-B7BC-EDFA1E22DBD6}" type="sibTrans" cxnId="{B58B24C9-52FB-46F2-BBE0-4792EC307DFA}">
      <dgm:prSet/>
      <dgm:spPr/>
      <dgm:t>
        <a:bodyPr/>
        <a:lstStyle/>
        <a:p>
          <a:endParaRPr lang="es-CR"/>
        </a:p>
      </dgm:t>
    </dgm:pt>
    <dgm:pt modelId="{CAAB1C26-3400-41BC-8E4C-D482845CA761}" type="parTrans" cxnId="{B58B24C9-52FB-46F2-BBE0-4792EC307DFA}">
      <dgm:prSet/>
      <dgm:spPr/>
      <dgm:t>
        <a:bodyPr/>
        <a:lstStyle/>
        <a:p>
          <a:endParaRPr lang="es-CR"/>
        </a:p>
      </dgm:t>
    </dgm:pt>
    <dgm:pt modelId="{24F1AC74-9D3C-4060-B81C-694B2A596672}" type="pres">
      <dgm:prSet presAssocID="{D6EEE8B1-576B-4604-8538-16B82C54ED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2C159F4A-923C-4C5A-82CA-2B400C53B3DF}" type="pres">
      <dgm:prSet presAssocID="{DB1413CA-50ED-4F6F-A37E-DFBA203AE1C4}" presName="linNode" presStyleCnt="0"/>
      <dgm:spPr/>
    </dgm:pt>
    <dgm:pt modelId="{45FE8E7E-7C3B-469C-AD05-641275ADF25A}" type="pres">
      <dgm:prSet presAssocID="{DB1413CA-50ED-4F6F-A37E-DFBA203AE1C4}" presName="parentText" presStyleLbl="node1" presStyleIdx="0" presStyleCnt="2" custScaleX="99150" custLinFactNeighborX="-1302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3CA00F0-A838-4092-A768-42B27FE68687}" type="pres">
      <dgm:prSet presAssocID="{DB1413CA-50ED-4F6F-A37E-DFBA203AE1C4}" presName="descendantText" presStyleLbl="alignAccFollowNode1" presStyleIdx="0" presStyleCnt="2" custScaleX="235478" custScaleY="115399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A6C2F02-8576-466A-8EBD-48FF593DAEEA}" type="pres">
      <dgm:prSet presAssocID="{C1D525A3-5250-410E-A18B-D49DE72E0732}" presName="sp" presStyleCnt="0"/>
      <dgm:spPr/>
    </dgm:pt>
    <dgm:pt modelId="{35AD2DF3-9AC7-4309-8830-5083D5F87A61}" type="pres">
      <dgm:prSet presAssocID="{FB5BA093-9E37-4E4A-BF05-91C50C287DA5}" presName="linNode" presStyleCnt="0"/>
      <dgm:spPr/>
    </dgm:pt>
    <dgm:pt modelId="{70D534EC-4E64-4D17-B3B1-50EEAA2F3729}" type="pres">
      <dgm:prSet presAssocID="{FB5BA093-9E37-4E4A-BF05-91C50C287DA5}" presName="parentText" presStyleLbl="node1" presStyleIdx="1" presStyleCnt="2" custScaleX="6975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70423A4-315E-414E-9480-8555D2B83E43}" type="pres">
      <dgm:prSet presAssocID="{FB5BA093-9E37-4E4A-BF05-91C50C287DA5}" presName="descendantText" presStyleLbl="alignAccFollowNode1" presStyleIdx="1" presStyleCnt="2" custScaleX="179889" custScaleY="18416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11792EA5-655B-4F0A-9A49-D4F4C616C5B2}" type="presOf" srcId="{841A8A08-C1C1-4BEA-9D63-343DE9111663}" destId="{670423A4-315E-414E-9480-8555D2B83E43}" srcOrd="0" destOrd="0" presId="urn:microsoft.com/office/officeart/2005/8/layout/vList5"/>
    <dgm:cxn modelId="{FC975E64-E877-4305-86B6-54E8937ECE4D}" srcId="{FB5BA093-9E37-4E4A-BF05-91C50C287DA5}" destId="{19B43DC9-240C-428C-985A-DB62E4C578A4}" srcOrd="2" destOrd="0" parTransId="{A758F546-3095-495A-AB29-8D69E97512B3}" sibTransId="{BFC6E84E-5BBB-4DA9-8B00-49915A1E8436}"/>
    <dgm:cxn modelId="{5221C20A-06E7-457F-A54B-87CEFFD1344B}" srcId="{DB1413CA-50ED-4F6F-A37E-DFBA203AE1C4}" destId="{511E2C59-BD65-40F2-93BB-09580AA46997}" srcOrd="2" destOrd="0" parTransId="{DCC8FC30-0035-4330-849F-44C213292024}" sibTransId="{27B80525-B4EB-49A3-8006-0DB10C4BFFDB}"/>
    <dgm:cxn modelId="{A646F2E5-10C3-4F89-AE69-F7CC7777786C}" type="presOf" srcId="{511E2C59-BD65-40F2-93BB-09580AA46997}" destId="{93CA00F0-A838-4092-A768-42B27FE68687}" srcOrd="0" destOrd="2" presId="urn:microsoft.com/office/officeart/2005/8/layout/vList5"/>
    <dgm:cxn modelId="{AEE42796-D9DD-486D-A40B-A270AE2FA2C7}" srcId="{D6EEE8B1-576B-4604-8538-16B82C54EDEF}" destId="{FB5BA093-9E37-4E4A-BF05-91C50C287DA5}" srcOrd="1" destOrd="0" parTransId="{9705EA39-643B-4095-8DBC-97A9D51F3E97}" sibTransId="{B7824EC5-8BB1-42BB-815F-840E8116D039}"/>
    <dgm:cxn modelId="{20214CC0-19F2-4FCD-8C63-0F749DC6D2BB}" type="presOf" srcId="{19B43DC9-240C-428C-985A-DB62E4C578A4}" destId="{670423A4-315E-414E-9480-8555D2B83E43}" srcOrd="0" destOrd="2" presId="urn:microsoft.com/office/officeart/2005/8/layout/vList5"/>
    <dgm:cxn modelId="{C4BEA982-58F1-4848-83BA-6EDE12CBA6E7}" type="presOf" srcId="{DB1413CA-50ED-4F6F-A37E-DFBA203AE1C4}" destId="{45FE8E7E-7C3B-469C-AD05-641275ADF25A}" srcOrd="0" destOrd="0" presId="urn:microsoft.com/office/officeart/2005/8/layout/vList5"/>
    <dgm:cxn modelId="{B58B24C9-52FB-46F2-BBE0-4792EC307DFA}" srcId="{FB5BA093-9E37-4E4A-BF05-91C50C287DA5}" destId="{E154FE26-3D6F-4DC6-AE9F-8FE3F1E12CD5}" srcOrd="3" destOrd="0" parTransId="{CAAB1C26-3400-41BC-8E4C-D482845CA761}" sibTransId="{753BA6AB-E35E-45A3-B7BC-EDFA1E22DBD6}"/>
    <dgm:cxn modelId="{637B6224-2429-45F5-9DF8-6590B31BEB98}" srcId="{FB5BA093-9E37-4E4A-BF05-91C50C287DA5}" destId="{3B19F25C-3C3E-455D-860A-A8D9807A1A6B}" srcOrd="1" destOrd="0" parTransId="{9F34484C-7309-4B33-B83D-E5DF9AF41AA7}" sibTransId="{2AB56FA4-ECEF-4164-9C74-3278736D38E7}"/>
    <dgm:cxn modelId="{4B44C203-2738-459E-A97D-9E10BEA1EEC5}" type="presOf" srcId="{3B19F25C-3C3E-455D-860A-A8D9807A1A6B}" destId="{670423A4-315E-414E-9480-8555D2B83E43}" srcOrd="0" destOrd="1" presId="urn:microsoft.com/office/officeart/2005/8/layout/vList5"/>
    <dgm:cxn modelId="{3B73EE79-F3C1-46B8-A274-6EA2AFD37FFF}" type="presOf" srcId="{FB5BA093-9E37-4E4A-BF05-91C50C287DA5}" destId="{70D534EC-4E64-4D17-B3B1-50EEAA2F3729}" srcOrd="0" destOrd="0" presId="urn:microsoft.com/office/officeart/2005/8/layout/vList5"/>
    <dgm:cxn modelId="{887978D2-02E3-4612-B3EA-09D637E380FE}" srcId="{DB1413CA-50ED-4F6F-A37E-DFBA203AE1C4}" destId="{53543109-97E2-4BD0-9CCC-2EC8450C5FF1}" srcOrd="0" destOrd="0" parTransId="{02F44DD0-8F2C-42C1-853F-49E2ADE24D88}" sibTransId="{C23E3B02-6693-45CA-BD98-5C130CD038CE}"/>
    <dgm:cxn modelId="{8A819691-4FC0-4EFD-B5FD-194412927CFB}" srcId="{D6EEE8B1-576B-4604-8538-16B82C54EDEF}" destId="{DB1413CA-50ED-4F6F-A37E-DFBA203AE1C4}" srcOrd="0" destOrd="0" parTransId="{B7BC63D5-4615-42EE-A431-6E7FEB5732D9}" sibTransId="{C1D525A3-5250-410E-A18B-D49DE72E0732}"/>
    <dgm:cxn modelId="{A9C44A41-0A0B-4851-BE4A-20875CD39E43}" srcId="{FB5BA093-9E37-4E4A-BF05-91C50C287DA5}" destId="{841A8A08-C1C1-4BEA-9D63-343DE9111663}" srcOrd="0" destOrd="0" parTransId="{6603F8BD-7D0A-4FC9-BC15-8A5F5EBEDF10}" sibTransId="{5DAC5728-A831-4EB1-89DD-CF777DCEBF6D}"/>
    <dgm:cxn modelId="{6D46FC4E-AEFA-438F-83E5-AF41B66D85A4}" type="presOf" srcId="{E154FE26-3D6F-4DC6-AE9F-8FE3F1E12CD5}" destId="{670423A4-315E-414E-9480-8555D2B83E43}" srcOrd="0" destOrd="3" presId="urn:microsoft.com/office/officeart/2005/8/layout/vList5"/>
    <dgm:cxn modelId="{746EA78D-856F-4718-BFDC-D17FFAE7FFE3}" type="presOf" srcId="{3B6F6301-B5A9-4492-9798-75C50F51FB65}" destId="{93CA00F0-A838-4092-A768-42B27FE68687}" srcOrd="0" destOrd="1" presId="urn:microsoft.com/office/officeart/2005/8/layout/vList5"/>
    <dgm:cxn modelId="{5A9D3C2C-F7C6-4621-85B7-A917E40873FC}" type="presOf" srcId="{D6EEE8B1-576B-4604-8538-16B82C54EDEF}" destId="{24F1AC74-9D3C-4060-B81C-694B2A596672}" srcOrd="0" destOrd="0" presId="urn:microsoft.com/office/officeart/2005/8/layout/vList5"/>
    <dgm:cxn modelId="{C50D09FD-0E96-4AC3-9E99-BE78D9BD77D7}" srcId="{DB1413CA-50ED-4F6F-A37E-DFBA203AE1C4}" destId="{3B6F6301-B5A9-4492-9798-75C50F51FB65}" srcOrd="1" destOrd="0" parTransId="{692D0FCA-EE57-427E-B23D-D9DEE7F8951E}" sibTransId="{5B8180A4-8752-4DB9-B692-DE998D3F8335}"/>
    <dgm:cxn modelId="{F8E63D89-11C4-4B22-A48B-618246211AAB}" type="presOf" srcId="{53543109-97E2-4BD0-9CCC-2EC8450C5FF1}" destId="{93CA00F0-A838-4092-A768-42B27FE68687}" srcOrd="0" destOrd="0" presId="urn:microsoft.com/office/officeart/2005/8/layout/vList5"/>
    <dgm:cxn modelId="{F379CE59-567D-492A-846C-5A2A8BB2CEBD}" type="presParOf" srcId="{24F1AC74-9D3C-4060-B81C-694B2A596672}" destId="{2C159F4A-923C-4C5A-82CA-2B400C53B3DF}" srcOrd="0" destOrd="0" presId="urn:microsoft.com/office/officeart/2005/8/layout/vList5"/>
    <dgm:cxn modelId="{33BA2F83-4D53-41B5-907F-3C9A05C29EF5}" type="presParOf" srcId="{2C159F4A-923C-4C5A-82CA-2B400C53B3DF}" destId="{45FE8E7E-7C3B-469C-AD05-641275ADF25A}" srcOrd="0" destOrd="0" presId="urn:microsoft.com/office/officeart/2005/8/layout/vList5"/>
    <dgm:cxn modelId="{FA04EFD5-BE87-413E-9466-2565CA1CDCED}" type="presParOf" srcId="{2C159F4A-923C-4C5A-82CA-2B400C53B3DF}" destId="{93CA00F0-A838-4092-A768-42B27FE68687}" srcOrd="1" destOrd="0" presId="urn:microsoft.com/office/officeart/2005/8/layout/vList5"/>
    <dgm:cxn modelId="{B0009BBB-7D86-49E9-BD34-5A54D890A55E}" type="presParOf" srcId="{24F1AC74-9D3C-4060-B81C-694B2A596672}" destId="{BA6C2F02-8576-466A-8EBD-48FF593DAEEA}" srcOrd="1" destOrd="0" presId="urn:microsoft.com/office/officeart/2005/8/layout/vList5"/>
    <dgm:cxn modelId="{26CDB5F2-FAD7-4588-9765-1B3C9ABDE08D}" type="presParOf" srcId="{24F1AC74-9D3C-4060-B81C-694B2A596672}" destId="{35AD2DF3-9AC7-4309-8830-5083D5F87A61}" srcOrd="2" destOrd="0" presId="urn:microsoft.com/office/officeart/2005/8/layout/vList5"/>
    <dgm:cxn modelId="{BA507EAF-B8B2-4027-B87B-7CA264406827}" type="presParOf" srcId="{35AD2DF3-9AC7-4309-8830-5083D5F87A61}" destId="{70D534EC-4E64-4D17-B3B1-50EEAA2F3729}" srcOrd="0" destOrd="0" presId="urn:microsoft.com/office/officeart/2005/8/layout/vList5"/>
    <dgm:cxn modelId="{7EC97916-5555-46CF-BCA6-9AFCFBB1A880}" type="presParOf" srcId="{35AD2DF3-9AC7-4309-8830-5083D5F87A61}" destId="{670423A4-315E-414E-9480-8555D2B83E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EEE8B1-576B-4604-8538-16B82C54EDEF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DB1413CA-50ED-4F6F-A37E-DFBA203AE1C4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MX" dirty="0" smtClean="0"/>
            <a:t>capacitación</a:t>
          </a:r>
          <a:endParaRPr lang="es-CR" dirty="0"/>
        </a:p>
      </dgm:t>
    </dgm:pt>
    <dgm:pt modelId="{B7BC63D5-4615-42EE-A431-6E7FEB5732D9}" type="parTrans" cxnId="{8A819691-4FC0-4EFD-B5FD-194412927CFB}">
      <dgm:prSet/>
      <dgm:spPr/>
      <dgm:t>
        <a:bodyPr/>
        <a:lstStyle/>
        <a:p>
          <a:endParaRPr lang="es-CR"/>
        </a:p>
      </dgm:t>
    </dgm:pt>
    <dgm:pt modelId="{C1D525A3-5250-410E-A18B-D49DE72E0732}" type="sibTrans" cxnId="{8A819691-4FC0-4EFD-B5FD-194412927CFB}">
      <dgm:prSet/>
      <dgm:spPr/>
      <dgm:t>
        <a:bodyPr/>
        <a:lstStyle/>
        <a:p>
          <a:endParaRPr lang="es-CR"/>
        </a:p>
      </dgm:t>
    </dgm:pt>
    <dgm:pt modelId="{53543109-97E2-4BD0-9CCC-2EC8450C5FF1}">
      <dgm:prSet phldrT="[Texto]" custT="1"/>
      <dgm:spPr/>
      <dgm:t>
        <a:bodyPr/>
        <a:lstStyle/>
        <a:p>
          <a:r>
            <a:rPr lang="es-CR" sz="1600" dirty="0" smtClean="0"/>
            <a:t>70 f</a:t>
          </a:r>
          <a:r>
            <a:rPr lang="es-ES" sz="1600" dirty="0" smtClean="0"/>
            <a:t>uncionarios públicos capacitados en los aspectos medulares de la metodología a través de la experta internacional.</a:t>
          </a:r>
          <a:endParaRPr lang="es-CR" sz="1600" dirty="0"/>
        </a:p>
      </dgm:t>
    </dgm:pt>
    <dgm:pt modelId="{02F44DD0-8F2C-42C1-853F-49E2ADE24D88}" type="parTrans" cxnId="{887978D2-02E3-4612-B3EA-09D637E380FE}">
      <dgm:prSet/>
      <dgm:spPr/>
      <dgm:t>
        <a:bodyPr/>
        <a:lstStyle/>
        <a:p>
          <a:endParaRPr lang="es-CR"/>
        </a:p>
      </dgm:t>
    </dgm:pt>
    <dgm:pt modelId="{C23E3B02-6693-45CA-BD98-5C130CD038CE}" type="sibTrans" cxnId="{887978D2-02E3-4612-B3EA-09D637E380FE}">
      <dgm:prSet/>
      <dgm:spPr/>
      <dgm:t>
        <a:bodyPr/>
        <a:lstStyle/>
        <a:p>
          <a:endParaRPr lang="es-CR"/>
        </a:p>
      </dgm:t>
    </dgm:pt>
    <dgm:pt modelId="{841A8A08-C1C1-4BEA-9D63-343DE9111663}">
      <dgm:prSet phldrT="[Texto]" custT="1"/>
      <dgm:spPr/>
      <dgm:t>
        <a:bodyPr/>
        <a:lstStyle/>
        <a:p>
          <a:r>
            <a:rPr lang="es-CR" sz="1600" dirty="0" smtClean="0"/>
            <a:t>coordinación y sinergias para la atención de asuntos que son competencia de diversos ministerios de Estado, a través de un grupo de trabajo interdisciplinario</a:t>
          </a:r>
          <a:endParaRPr lang="es-CR" sz="1600" dirty="0"/>
        </a:p>
      </dgm:t>
    </dgm:pt>
    <dgm:pt modelId="{6603F8BD-7D0A-4FC9-BC15-8A5F5EBEDF10}" type="parTrans" cxnId="{A9C44A41-0A0B-4851-BE4A-20875CD39E43}">
      <dgm:prSet/>
      <dgm:spPr/>
      <dgm:t>
        <a:bodyPr/>
        <a:lstStyle/>
        <a:p>
          <a:endParaRPr lang="es-CR"/>
        </a:p>
      </dgm:t>
    </dgm:pt>
    <dgm:pt modelId="{5DAC5728-A831-4EB1-89DD-CF777DCEBF6D}" type="sibTrans" cxnId="{A9C44A41-0A0B-4851-BE4A-20875CD39E43}">
      <dgm:prSet/>
      <dgm:spPr/>
      <dgm:t>
        <a:bodyPr/>
        <a:lstStyle/>
        <a:p>
          <a:endParaRPr lang="es-CR"/>
        </a:p>
      </dgm:t>
    </dgm:pt>
    <dgm:pt modelId="{E07E9332-6FFA-4A95-9E16-04F46D13C2AE}">
      <dgm:prSet phldrT="[Texto]" custT="1"/>
      <dgm:spPr/>
      <dgm:t>
        <a:bodyPr/>
        <a:lstStyle/>
        <a:p>
          <a:r>
            <a:rPr lang="es-ES" sz="1600" dirty="0" smtClean="0"/>
            <a:t>un evento masivo de divulgación del proyecto con la participación de 150 personas</a:t>
          </a:r>
          <a:endParaRPr lang="es-CR" sz="1600" dirty="0"/>
        </a:p>
      </dgm:t>
    </dgm:pt>
    <dgm:pt modelId="{E62AC6F9-9AAB-4382-888A-E651EE02561B}" type="parTrans" cxnId="{576E7EE2-FB31-440C-8E2F-659473BC4578}">
      <dgm:prSet/>
      <dgm:spPr/>
      <dgm:t>
        <a:bodyPr/>
        <a:lstStyle/>
        <a:p>
          <a:endParaRPr lang="es-CR"/>
        </a:p>
      </dgm:t>
    </dgm:pt>
    <dgm:pt modelId="{A95249A5-2B79-425B-8166-BAD4EECAE7A1}" type="sibTrans" cxnId="{576E7EE2-FB31-440C-8E2F-659473BC4578}">
      <dgm:prSet/>
      <dgm:spPr/>
      <dgm:t>
        <a:bodyPr/>
        <a:lstStyle/>
        <a:p>
          <a:endParaRPr lang="es-CR"/>
        </a:p>
      </dgm:t>
    </dgm:pt>
    <dgm:pt modelId="{E5380F71-833B-4554-9F57-7630E878D4D3}">
      <dgm:prSet phldrT="[Texto]" custT="1"/>
      <dgm:spPr/>
      <dgm:t>
        <a:bodyPr/>
        <a:lstStyle/>
        <a:p>
          <a:r>
            <a:rPr lang="es-CR" sz="1600" dirty="0" smtClean="0"/>
            <a:t>Se logra mantener  mas allá del proyecto (consolidación)</a:t>
          </a:r>
          <a:endParaRPr lang="es-CR" sz="1600" dirty="0"/>
        </a:p>
      </dgm:t>
    </dgm:pt>
    <dgm:pt modelId="{B4290827-740A-4AA6-8789-AC4041F42B5C}" type="parTrans" cxnId="{46C8A38D-8D4D-4333-8E15-54AECDD79C72}">
      <dgm:prSet/>
      <dgm:spPr/>
      <dgm:t>
        <a:bodyPr/>
        <a:lstStyle/>
        <a:p>
          <a:endParaRPr lang="es-CR"/>
        </a:p>
      </dgm:t>
    </dgm:pt>
    <dgm:pt modelId="{CE82DF66-612B-4526-82A4-42F5B4CBE02C}" type="sibTrans" cxnId="{46C8A38D-8D4D-4333-8E15-54AECDD79C72}">
      <dgm:prSet/>
      <dgm:spPr/>
      <dgm:t>
        <a:bodyPr/>
        <a:lstStyle/>
        <a:p>
          <a:endParaRPr lang="es-CR"/>
        </a:p>
      </dgm:t>
    </dgm:pt>
    <dgm:pt modelId="{2EDDBC2D-9528-4E46-A78C-B70718A4E383}">
      <dgm:prSet phldrT="[Texto]" custT="1"/>
      <dgm:spPr/>
      <dgm:t>
        <a:bodyPr/>
        <a:lstStyle/>
        <a:p>
          <a:r>
            <a:rPr lang="es-MX" sz="1600" dirty="0" smtClean="0"/>
            <a:t>Instituciones públicas motivadas y sensibilizadas </a:t>
          </a:r>
          <a:r>
            <a:rPr lang="es-ES" sz="1600" dirty="0" smtClean="0"/>
            <a:t>con las CP</a:t>
          </a:r>
          <a:r>
            <a:rPr lang="es-ES" sz="1400" dirty="0" smtClean="0"/>
            <a:t>S</a:t>
          </a:r>
          <a:endParaRPr lang="es-CR" sz="1400" dirty="0"/>
        </a:p>
      </dgm:t>
    </dgm:pt>
    <dgm:pt modelId="{4CA60254-17B2-436F-872C-518DFE7EE7E2}" type="parTrans" cxnId="{1EAC35F5-BAA9-433F-B939-3A0B34D1E34B}">
      <dgm:prSet/>
      <dgm:spPr/>
      <dgm:t>
        <a:bodyPr/>
        <a:lstStyle/>
        <a:p>
          <a:endParaRPr lang="es-CR"/>
        </a:p>
      </dgm:t>
    </dgm:pt>
    <dgm:pt modelId="{263BAC8A-C03D-433A-84AD-6D3477096CF5}" type="sibTrans" cxnId="{1EAC35F5-BAA9-433F-B939-3A0B34D1E34B}">
      <dgm:prSet/>
      <dgm:spPr/>
      <dgm:t>
        <a:bodyPr/>
        <a:lstStyle/>
        <a:p>
          <a:endParaRPr lang="es-CR"/>
        </a:p>
      </dgm:t>
    </dgm:pt>
    <dgm:pt modelId="{9357BB36-EAF0-4F92-A53B-CF4EFC564660}">
      <dgm:prSet phldrT="[Texto]" custT="1"/>
      <dgm:spPr/>
      <dgm:t>
        <a:bodyPr/>
        <a:lstStyle/>
        <a:p>
          <a:r>
            <a:rPr lang="es-ES" sz="1600" dirty="0" smtClean="0"/>
            <a:t>Consolidación de un sistema nacional de formación, capacitación y acreditación para funcionarios </a:t>
          </a:r>
          <a:r>
            <a:rPr lang="es-ES" sz="1600" dirty="0" smtClean="0"/>
            <a:t>institucionales </a:t>
          </a:r>
          <a:r>
            <a:rPr lang="es-ES" sz="1600" dirty="0" smtClean="0"/>
            <a:t>y socios de negocio</a:t>
          </a:r>
          <a:r>
            <a:rPr lang="es-ES" sz="1300" dirty="0" smtClean="0"/>
            <a:t>s</a:t>
          </a:r>
          <a:endParaRPr lang="es-CR" sz="1300" dirty="0"/>
        </a:p>
      </dgm:t>
    </dgm:pt>
    <dgm:pt modelId="{94288343-B9EC-4EC2-B889-03BCD792AF52}" type="parTrans" cxnId="{113D97E4-3126-444E-849A-EA90DE5A4551}">
      <dgm:prSet/>
      <dgm:spPr/>
      <dgm:t>
        <a:bodyPr/>
        <a:lstStyle/>
        <a:p>
          <a:endParaRPr lang="es-CR"/>
        </a:p>
      </dgm:t>
    </dgm:pt>
    <dgm:pt modelId="{11BF9083-8483-4A0E-ABE9-3CED8AC2CD93}" type="sibTrans" cxnId="{113D97E4-3126-444E-849A-EA90DE5A4551}">
      <dgm:prSet/>
      <dgm:spPr/>
      <dgm:t>
        <a:bodyPr/>
        <a:lstStyle/>
        <a:p>
          <a:endParaRPr lang="es-CR"/>
        </a:p>
      </dgm:t>
    </dgm:pt>
    <dgm:pt modelId="{8EB6B3AA-4BD8-498A-8FD3-47EF83ED3CDB}">
      <dgm:prSet phldrT="[Texto]"/>
      <dgm:spPr/>
      <dgm:t>
        <a:bodyPr/>
        <a:lstStyle/>
        <a:p>
          <a:r>
            <a:rPr lang="es-MX" b="1" dirty="0" smtClean="0"/>
            <a:t>Aportes a la metodología PNUMA</a:t>
          </a:r>
          <a:endParaRPr lang="es-CR" dirty="0"/>
        </a:p>
      </dgm:t>
    </dgm:pt>
    <dgm:pt modelId="{D9407259-EA60-4AB0-9DFB-24F411085505}" type="parTrans" cxnId="{28A4292E-A704-49EA-8A64-2B8EA0396556}">
      <dgm:prSet/>
      <dgm:spPr/>
      <dgm:t>
        <a:bodyPr/>
        <a:lstStyle/>
        <a:p>
          <a:endParaRPr lang="es-CR"/>
        </a:p>
      </dgm:t>
    </dgm:pt>
    <dgm:pt modelId="{EAAB5321-C3D4-4FB6-B2CF-49B75F11368E}" type="sibTrans" cxnId="{28A4292E-A704-49EA-8A64-2B8EA0396556}">
      <dgm:prSet/>
      <dgm:spPr/>
      <dgm:t>
        <a:bodyPr/>
        <a:lstStyle/>
        <a:p>
          <a:endParaRPr lang="es-CR"/>
        </a:p>
      </dgm:t>
    </dgm:pt>
    <dgm:pt modelId="{511E2C59-BD65-40F2-93BB-09580AA46997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R" dirty="0" smtClean="0"/>
            <a:t>Coordinación interinstitucional</a:t>
          </a:r>
          <a:endParaRPr lang="es-CR" dirty="0"/>
        </a:p>
      </dgm:t>
    </dgm:pt>
    <dgm:pt modelId="{27B80525-B4EB-49A3-8006-0DB10C4BFFDB}" type="sibTrans" cxnId="{5221C20A-06E7-457F-A54B-87CEFFD1344B}">
      <dgm:prSet/>
      <dgm:spPr/>
      <dgm:t>
        <a:bodyPr/>
        <a:lstStyle/>
        <a:p>
          <a:endParaRPr lang="es-CR"/>
        </a:p>
      </dgm:t>
    </dgm:pt>
    <dgm:pt modelId="{DCC8FC30-0035-4330-849F-44C213292024}" type="parTrans" cxnId="{5221C20A-06E7-457F-A54B-87CEFFD1344B}">
      <dgm:prSet/>
      <dgm:spPr/>
      <dgm:t>
        <a:bodyPr/>
        <a:lstStyle/>
        <a:p>
          <a:endParaRPr lang="es-CR"/>
        </a:p>
      </dgm:t>
    </dgm:pt>
    <dgm:pt modelId="{FCB3A582-1AF1-4217-818A-4EE56C47D260}">
      <dgm:prSet phldrT="[Texto]" custT="1"/>
      <dgm:spPr/>
      <dgm:t>
        <a:bodyPr/>
        <a:lstStyle/>
        <a:p>
          <a:r>
            <a:rPr lang="es-ES_tradnl" sz="1800" dirty="0" smtClean="0"/>
            <a:t>incorporación de indicadores cuantitativos : nivel de la situación del país y durante la ejecución del proyecto y en la implementación de la política CPS</a:t>
          </a:r>
          <a:endParaRPr lang="es-CR" sz="1800" dirty="0"/>
        </a:p>
      </dgm:t>
    </dgm:pt>
    <dgm:pt modelId="{E47DA3F2-B3B7-4412-AFFE-2FF94C74CB1C}" type="parTrans" cxnId="{0A2F1962-EA50-480A-B6B7-EF814A4241CE}">
      <dgm:prSet/>
      <dgm:spPr/>
      <dgm:t>
        <a:bodyPr/>
        <a:lstStyle/>
        <a:p>
          <a:endParaRPr lang="es-CR"/>
        </a:p>
      </dgm:t>
    </dgm:pt>
    <dgm:pt modelId="{0A2ECACE-6C1F-41D2-B709-A2655B39A7DC}" type="sibTrans" cxnId="{0A2F1962-EA50-480A-B6B7-EF814A4241CE}">
      <dgm:prSet/>
      <dgm:spPr/>
      <dgm:t>
        <a:bodyPr/>
        <a:lstStyle/>
        <a:p>
          <a:endParaRPr lang="es-CR"/>
        </a:p>
      </dgm:t>
    </dgm:pt>
    <dgm:pt modelId="{94684333-5D55-4763-9B5F-C1A88030CA16}">
      <dgm:prSet phldrT="[Texto]" custT="1"/>
      <dgm:spPr/>
      <dgm:t>
        <a:bodyPr/>
        <a:lstStyle/>
        <a:p>
          <a:r>
            <a:rPr lang="es-ES_tradnl" sz="1800" dirty="0" smtClean="0"/>
            <a:t>Complementar la metodología con un enfoque mas integral (enfoque similar al  de ciclo de vida)</a:t>
          </a:r>
          <a:r>
            <a:rPr lang="es-ES" sz="1800" dirty="0" smtClean="0"/>
            <a:t> </a:t>
          </a:r>
          <a:endParaRPr lang="es-CR" sz="1800" dirty="0"/>
        </a:p>
      </dgm:t>
    </dgm:pt>
    <dgm:pt modelId="{263DEB8D-DC76-4920-A220-A2359B6F6160}" type="parTrans" cxnId="{A12DB8D4-84A0-47C4-8F79-94970BD64EBF}">
      <dgm:prSet/>
      <dgm:spPr/>
      <dgm:t>
        <a:bodyPr/>
        <a:lstStyle/>
        <a:p>
          <a:endParaRPr lang="es-CR"/>
        </a:p>
      </dgm:t>
    </dgm:pt>
    <dgm:pt modelId="{5CED57C6-6B9A-46DC-AEB4-8B3228310233}" type="sibTrans" cxnId="{A12DB8D4-84A0-47C4-8F79-94970BD64EBF}">
      <dgm:prSet/>
      <dgm:spPr/>
      <dgm:t>
        <a:bodyPr/>
        <a:lstStyle/>
        <a:p>
          <a:endParaRPr lang="es-CR"/>
        </a:p>
      </dgm:t>
    </dgm:pt>
    <dgm:pt modelId="{BCD1ED7C-A519-457F-BB37-C464B9D6F39F}">
      <dgm:prSet phldrT="[Texto]" custT="1"/>
      <dgm:spPr/>
      <dgm:t>
        <a:bodyPr/>
        <a:lstStyle/>
        <a:p>
          <a:r>
            <a:rPr lang="es-ES_tradnl" sz="1800" dirty="0" smtClean="0"/>
            <a:t>contemple temas de aplicación general y otros de alcance más específico</a:t>
          </a:r>
          <a:endParaRPr lang="es-CR" sz="1800" dirty="0"/>
        </a:p>
      </dgm:t>
    </dgm:pt>
    <dgm:pt modelId="{6F1CA68B-4895-459D-A60D-EE46F293D751}" type="parTrans" cxnId="{FD87343D-F160-430B-8C37-8550780EF8E1}">
      <dgm:prSet/>
      <dgm:spPr/>
      <dgm:t>
        <a:bodyPr/>
        <a:lstStyle/>
        <a:p>
          <a:endParaRPr lang="es-CR"/>
        </a:p>
      </dgm:t>
    </dgm:pt>
    <dgm:pt modelId="{574BA008-073F-490C-A4BD-6C5FCF91551C}" type="sibTrans" cxnId="{FD87343D-F160-430B-8C37-8550780EF8E1}">
      <dgm:prSet/>
      <dgm:spPr/>
      <dgm:t>
        <a:bodyPr/>
        <a:lstStyle/>
        <a:p>
          <a:endParaRPr lang="es-CR"/>
        </a:p>
      </dgm:t>
    </dgm:pt>
    <dgm:pt modelId="{24F1AC74-9D3C-4060-B81C-694B2A596672}" type="pres">
      <dgm:prSet presAssocID="{D6EEE8B1-576B-4604-8538-16B82C54ED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2C159F4A-923C-4C5A-82CA-2B400C53B3DF}" type="pres">
      <dgm:prSet presAssocID="{DB1413CA-50ED-4F6F-A37E-DFBA203AE1C4}" presName="linNode" presStyleCnt="0"/>
      <dgm:spPr/>
      <dgm:t>
        <a:bodyPr/>
        <a:lstStyle/>
        <a:p>
          <a:endParaRPr lang="es-CR"/>
        </a:p>
      </dgm:t>
    </dgm:pt>
    <dgm:pt modelId="{45FE8E7E-7C3B-469C-AD05-641275ADF25A}" type="pres">
      <dgm:prSet presAssocID="{DB1413CA-50ED-4F6F-A37E-DFBA203AE1C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3CA00F0-A838-4092-A768-42B27FE68687}" type="pres">
      <dgm:prSet presAssocID="{DB1413CA-50ED-4F6F-A37E-DFBA203AE1C4}" presName="descendantText" presStyleLbl="alignAccFollowNode1" presStyleIdx="0" presStyleCnt="3" custScaleY="14400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A6C2F02-8576-466A-8EBD-48FF593DAEEA}" type="pres">
      <dgm:prSet presAssocID="{C1D525A3-5250-410E-A18B-D49DE72E0732}" presName="sp" presStyleCnt="0"/>
      <dgm:spPr/>
      <dgm:t>
        <a:bodyPr/>
        <a:lstStyle/>
        <a:p>
          <a:endParaRPr lang="es-CR"/>
        </a:p>
      </dgm:t>
    </dgm:pt>
    <dgm:pt modelId="{C4844CD7-50A7-4114-B7F5-3E531767C920}" type="pres">
      <dgm:prSet presAssocID="{511E2C59-BD65-40F2-93BB-09580AA46997}" presName="linNode" presStyleCnt="0"/>
      <dgm:spPr/>
    </dgm:pt>
    <dgm:pt modelId="{B3BA87F4-79E1-4BF5-A991-DF31204BF253}" type="pres">
      <dgm:prSet presAssocID="{511E2C59-BD65-40F2-93BB-09580AA4699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7463684-69CD-4A21-9712-C95D53C69A13}" type="pres">
      <dgm:prSet presAssocID="{511E2C59-BD65-40F2-93BB-09580AA4699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920D85E-A90E-4E60-9929-777394714A88}" type="pres">
      <dgm:prSet presAssocID="{27B80525-B4EB-49A3-8006-0DB10C4BFFDB}" presName="sp" presStyleCnt="0"/>
      <dgm:spPr/>
    </dgm:pt>
    <dgm:pt modelId="{AA2398A1-F317-4250-81A5-617329FE15A8}" type="pres">
      <dgm:prSet presAssocID="{8EB6B3AA-4BD8-498A-8FD3-47EF83ED3CDB}" presName="linNode" presStyleCnt="0"/>
      <dgm:spPr/>
    </dgm:pt>
    <dgm:pt modelId="{B96FBD3A-C259-4635-BAA6-530C53534DEA}" type="pres">
      <dgm:prSet presAssocID="{8EB6B3AA-4BD8-498A-8FD3-47EF83ED3C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3DD8CD8-EA65-440B-915C-793BD7A1E3F0}" type="pres">
      <dgm:prSet presAssocID="{8EB6B3AA-4BD8-498A-8FD3-47EF83ED3CDB}" presName="descendantText" presStyleLbl="alignAccFollowNode1" presStyleIdx="2" presStyleCnt="3" custScaleY="16174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053D3E06-6420-4AED-BF45-140DBECE3331}" type="presOf" srcId="{9357BB36-EAF0-4F92-A53B-CF4EFC564660}" destId="{93CA00F0-A838-4092-A768-42B27FE68687}" srcOrd="0" destOrd="2" presId="urn:microsoft.com/office/officeart/2005/8/layout/vList5"/>
    <dgm:cxn modelId="{0A2F1962-EA50-480A-B6B7-EF814A4241CE}" srcId="{8EB6B3AA-4BD8-498A-8FD3-47EF83ED3CDB}" destId="{FCB3A582-1AF1-4217-818A-4EE56C47D260}" srcOrd="0" destOrd="0" parTransId="{E47DA3F2-B3B7-4412-AFFE-2FF94C74CB1C}" sibTransId="{0A2ECACE-6C1F-41D2-B709-A2655B39A7DC}"/>
    <dgm:cxn modelId="{5221C20A-06E7-457F-A54B-87CEFFD1344B}" srcId="{D6EEE8B1-576B-4604-8538-16B82C54EDEF}" destId="{511E2C59-BD65-40F2-93BB-09580AA46997}" srcOrd="1" destOrd="0" parTransId="{DCC8FC30-0035-4330-849F-44C213292024}" sibTransId="{27B80525-B4EB-49A3-8006-0DB10C4BFFDB}"/>
    <dgm:cxn modelId="{1EAC35F5-BAA9-433F-B939-3A0B34D1E34B}" srcId="{511E2C59-BD65-40F2-93BB-09580AA46997}" destId="{2EDDBC2D-9528-4E46-A78C-B70718A4E383}" srcOrd="2" destOrd="0" parTransId="{4CA60254-17B2-436F-872C-518DFE7EE7E2}" sibTransId="{263BAC8A-C03D-433A-84AD-6D3477096CF5}"/>
    <dgm:cxn modelId="{F6BE83C4-F338-4C62-A966-C23C70C91E59}" type="presOf" srcId="{DB1413CA-50ED-4F6F-A37E-DFBA203AE1C4}" destId="{45FE8E7E-7C3B-469C-AD05-641275ADF25A}" srcOrd="0" destOrd="0" presId="urn:microsoft.com/office/officeart/2005/8/layout/vList5"/>
    <dgm:cxn modelId="{FD87343D-F160-430B-8C37-8550780EF8E1}" srcId="{8EB6B3AA-4BD8-498A-8FD3-47EF83ED3CDB}" destId="{BCD1ED7C-A519-457F-BB37-C464B9D6F39F}" srcOrd="2" destOrd="0" parTransId="{6F1CA68B-4895-459D-A60D-EE46F293D751}" sibTransId="{574BA008-073F-490C-A4BD-6C5FCF91551C}"/>
    <dgm:cxn modelId="{38A04560-7E67-4FAF-A2B0-F775C25D2683}" type="presOf" srcId="{53543109-97E2-4BD0-9CCC-2EC8450C5FF1}" destId="{93CA00F0-A838-4092-A768-42B27FE68687}" srcOrd="0" destOrd="0" presId="urn:microsoft.com/office/officeart/2005/8/layout/vList5"/>
    <dgm:cxn modelId="{B74BFFC3-D832-4E04-9DED-931F9C3C1389}" type="presOf" srcId="{2EDDBC2D-9528-4E46-A78C-B70718A4E383}" destId="{57463684-69CD-4A21-9712-C95D53C69A13}" srcOrd="0" destOrd="2" presId="urn:microsoft.com/office/officeart/2005/8/layout/vList5"/>
    <dgm:cxn modelId="{46C8A38D-8D4D-4333-8E15-54AECDD79C72}" srcId="{511E2C59-BD65-40F2-93BB-09580AA46997}" destId="{E5380F71-833B-4554-9F57-7630E878D4D3}" srcOrd="1" destOrd="0" parTransId="{B4290827-740A-4AA6-8789-AC4041F42B5C}" sibTransId="{CE82DF66-612B-4526-82A4-42F5B4CBE02C}"/>
    <dgm:cxn modelId="{40337AFF-87B4-4112-9643-B5C9C224EDD8}" type="presOf" srcId="{E5380F71-833B-4554-9F57-7630E878D4D3}" destId="{57463684-69CD-4A21-9712-C95D53C69A13}" srcOrd="0" destOrd="1" presId="urn:microsoft.com/office/officeart/2005/8/layout/vList5"/>
    <dgm:cxn modelId="{2C2236D5-95CD-40E8-9218-A39F9F2ACF03}" type="presOf" srcId="{D6EEE8B1-576B-4604-8538-16B82C54EDEF}" destId="{24F1AC74-9D3C-4060-B81C-694B2A596672}" srcOrd="0" destOrd="0" presId="urn:microsoft.com/office/officeart/2005/8/layout/vList5"/>
    <dgm:cxn modelId="{576E7EE2-FB31-440C-8E2F-659473BC4578}" srcId="{DB1413CA-50ED-4F6F-A37E-DFBA203AE1C4}" destId="{E07E9332-6FFA-4A95-9E16-04F46D13C2AE}" srcOrd="1" destOrd="0" parTransId="{E62AC6F9-9AAB-4382-888A-E651EE02561B}" sibTransId="{A95249A5-2B79-425B-8166-BAD4EECAE7A1}"/>
    <dgm:cxn modelId="{BA5F4E08-0C67-48CB-8248-8C4EB6DB84A1}" type="presOf" srcId="{FCB3A582-1AF1-4217-818A-4EE56C47D260}" destId="{A3DD8CD8-EA65-440B-915C-793BD7A1E3F0}" srcOrd="0" destOrd="0" presId="urn:microsoft.com/office/officeart/2005/8/layout/vList5"/>
    <dgm:cxn modelId="{887978D2-02E3-4612-B3EA-09D637E380FE}" srcId="{DB1413CA-50ED-4F6F-A37E-DFBA203AE1C4}" destId="{53543109-97E2-4BD0-9CCC-2EC8450C5FF1}" srcOrd="0" destOrd="0" parTransId="{02F44DD0-8F2C-42C1-853F-49E2ADE24D88}" sibTransId="{C23E3B02-6693-45CA-BD98-5C130CD038CE}"/>
    <dgm:cxn modelId="{1C170D62-10BB-402F-A65D-39722013F6A3}" type="presOf" srcId="{841A8A08-C1C1-4BEA-9D63-343DE9111663}" destId="{57463684-69CD-4A21-9712-C95D53C69A13}" srcOrd="0" destOrd="0" presId="urn:microsoft.com/office/officeart/2005/8/layout/vList5"/>
    <dgm:cxn modelId="{8A819691-4FC0-4EFD-B5FD-194412927CFB}" srcId="{D6EEE8B1-576B-4604-8538-16B82C54EDEF}" destId="{DB1413CA-50ED-4F6F-A37E-DFBA203AE1C4}" srcOrd="0" destOrd="0" parTransId="{B7BC63D5-4615-42EE-A431-6E7FEB5732D9}" sibTransId="{C1D525A3-5250-410E-A18B-D49DE72E0732}"/>
    <dgm:cxn modelId="{A9C44A41-0A0B-4851-BE4A-20875CD39E43}" srcId="{511E2C59-BD65-40F2-93BB-09580AA46997}" destId="{841A8A08-C1C1-4BEA-9D63-343DE9111663}" srcOrd="0" destOrd="0" parTransId="{6603F8BD-7D0A-4FC9-BC15-8A5F5EBEDF10}" sibTransId="{5DAC5728-A831-4EB1-89DD-CF777DCEBF6D}"/>
    <dgm:cxn modelId="{42775AE9-F918-44E8-AC81-4188058F9C3E}" type="presOf" srcId="{94684333-5D55-4763-9B5F-C1A88030CA16}" destId="{A3DD8CD8-EA65-440B-915C-793BD7A1E3F0}" srcOrd="0" destOrd="1" presId="urn:microsoft.com/office/officeart/2005/8/layout/vList5"/>
    <dgm:cxn modelId="{A12DB8D4-84A0-47C4-8F79-94970BD64EBF}" srcId="{8EB6B3AA-4BD8-498A-8FD3-47EF83ED3CDB}" destId="{94684333-5D55-4763-9B5F-C1A88030CA16}" srcOrd="1" destOrd="0" parTransId="{263DEB8D-DC76-4920-A220-A2359B6F6160}" sibTransId="{5CED57C6-6B9A-46DC-AEB4-8B3228310233}"/>
    <dgm:cxn modelId="{A8F80D04-D2AB-4651-A126-500F5755C4AB}" type="presOf" srcId="{BCD1ED7C-A519-457F-BB37-C464B9D6F39F}" destId="{A3DD8CD8-EA65-440B-915C-793BD7A1E3F0}" srcOrd="0" destOrd="2" presId="urn:microsoft.com/office/officeart/2005/8/layout/vList5"/>
    <dgm:cxn modelId="{28A4292E-A704-49EA-8A64-2B8EA0396556}" srcId="{D6EEE8B1-576B-4604-8538-16B82C54EDEF}" destId="{8EB6B3AA-4BD8-498A-8FD3-47EF83ED3CDB}" srcOrd="2" destOrd="0" parTransId="{D9407259-EA60-4AB0-9DFB-24F411085505}" sibTransId="{EAAB5321-C3D4-4FB6-B2CF-49B75F11368E}"/>
    <dgm:cxn modelId="{113D97E4-3126-444E-849A-EA90DE5A4551}" srcId="{DB1413CA-50ED-4F6F-A37E-DFBA203AE1C4}" destId="{9357BB36-EAF0-4F92-A53B-CF4EFC564660}" srcOrd="2" destOrd="0" parTransId="{94288343-B9EC-4EC2-B889-03BCD792AF52}" sibTransId="{11BF9083-8483-4A0E-ABE9-3CED8AC2CD93}"/>
    <dgm:cxn modelId="{0C144EDC-4DC3-4D9E-A65F-F5AB12E8FA86}" type="presOf" srcId="{E07E9332-6FFA-4A95-9E16-04F46D13C2AE}" destId="{93CA00F0-A838-4092-A768-42B27FE68687}" srcOrd="0" destOrd="1" presId="urn:microsoft.com/office/officeart/2005/8/layout/vList5"/>
    <dgm:cxn modelId="{51BD92E9-0024-4FDF-ABE4-3D4542A8E2EB}" type="presOf" srcId="{8EB6B3AA-4BD8-498A-8FD3-47EF83ED3CDB}" destId="{B96FBD3A-C259-4635-BAA6-530C53534DEA}" srcOrd="0" destOrd="0" presId="urn:microsoft.com/office/officeart/2005/8/layout/vList5"/>
    <dgm:cxn modelId="{632BCF4F-AF55-437C-8D54-979027F941BD}" type="presOf" srcId="{511E2C59-BD65-40F2-93BB-09580AA46997}" destId="{B3BA87F4-79E1-4BF5-A991-DF31204BF253}" srcOrd="0" destOrd="0" presId="urn:microsoft.com/office/officeart/2005/8/layout/vList5"/>
    <dgm:cxn modelId="{B6935ED7-5B42-4A47-80C9-9258471BB9A5}" type="presParOf" srcId="{24F1AC74-9D3C-4060-B81C-694B2A596672}" destId="{2C159F4A-923C-4C5A-82CA-2B400C53B3DF}" srcOrd="0" destOrd="0" presId="urn:microsoft.com/office/officeart/2005/8/layout/vList5"/>
    <dgm:cxn modelId="{968D4BE4-37D8-4D4C-B8F9-74D47F765084}" type="presParOf" srcId="{2C159F4A-923C-4C5A-82CA-2B400C53B3DF}" destId="{45FE8E7E-7C3B-469C-AD05-641275ADF25A}" srcOrd="0" destOrd="0" presId="urn:microsoft.com/office/officeart/2005/8/layout/vList5"/>
    <dgm:cxn modelId="{0C278F69-2D83-4562-A626-8D33550DB546}" type="presParOf" srcId="{2C159F4A-923C-4C5A-82CA-2B400C53B3DF}" destId="{93CA00F0-A838-4092-A768-42B27FE68687}" srcOrd="1" destOrd="0" presId="urn:microsoft.com/office/officeart/2005/8/layout/vList5"/>
    <dgm:cxn modelId="{64B11BEB-727B-4C74-9D80-E94D73CDD200}" type="presParOf" srcId="{24F1AC74-9D3C-4060-B81C-694B2A596672}" destId="{BA6C2F02-8576-466A-8EBD-48FF593DAEEA}" srcOrd="1" destOrd="0" presId="urn:microsoft.com/office/officeart/2005/8/layout/vList5"/>
    <dgm:cxn modelId="{08161861-2251-4BAE-B09D-B5B66D21DBC4}" type="presParOf" srcId="{24F1AC74-9D3C-4060-B81C-694B2A596672}" destId="{C4844CD7-50A7-4114-B7F5-3E531767C920}" srcOrd="2" destOrd="0" presId="urn:microsoft.com/office/officeart/2005/8/layout/vList5"/>
    <dgm:cxn modelId="{06E6F6F0-0850-4953-8516-80C4318AB640}" type="presParOf" srcId="{C4844CD7-50A7-4114-B7F5-3E531767C920}" destId="{B3BA87F4-79E1-4BF5-A991-DF31204BF253}" srcOrd="0" destOrd="0" presId="urn:microsoft.com/office/officeart/2005/8/layout/vList5"/>
    <dgm:cxn modelId="{CDE05516-45E0-4D50-B524-CFE5A941CDC3}" type="presParOf" srcId="{C4844CD7-50A7-4114-B7F5-3E531767C920}" destId="{57463684-69CD-4A21-9712-C95D53C69A13}" srcOrd="1" destOrd="0" presId="urn:microsoft.com/office/officeart/2005/8/layout/vList5"/>
    <dgm:cxn modelId="{0AD0B255-0839-4F32-B15D-F61B815284E4}" type="presParOf" srcId="{24F1AC74-9D3C-4060-B81C-694B2A596672}" destId="{6920D85E-A90E-4E60-9929-777394714A88}" srcOrd="3" destOrd="0" presId="urn:microsoft.com/office/officeart/2005/8/layout/vList5"/>
    <dgm:cxn modelId="{BD558BB4-9A57-44D7-A591-25F33165AB9B}" type="presParOf" srcId="{24F1AC74-9D3C-4060-B81C-694B2A596672}" destId="{AA2398A1-F317-4250-81A5-617329FE15A8}" srcOrd="4" destOrd="0" presId="urn:microsoft.com/office/officeart/2005/8/layout/vList5"/>
    <dgm:cxn modelId="{17F54E0B-FCCC-469E-BAA4-4C35663EF824}" type="presParOf" srcId="{AA2398A1-F317-4250-81A5-617329FE15A8}" destId="{B96FBD3A-C259-4635-BAA6-530C53534DEA}" srcOrd="0" destOrd="0" presId="urn:microsoft.com/office/officeart/2005/8/layout/vList5"/>
    <dgm:cxn modelId="{15C3C7E1-B27D-47D1-A76B-085AB21E44FB}" type="presParOf" srcId="{AA2398A1-F317-4250-81A5-617329FE15A8}" destId="{A3DD8CD8-EA65-440B-915C-793BD7A1E3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7ADBF5-4003-4ECA-B87E-420F3412E49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CBB285C2-EB01-4768-8F73-3CE811AA1403}">
      <dgm:prSet phldrT="[Texto]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  <dgm:t>
        <a:bodyPr/>
        <a:lstStyle/>
        <a:p>
          <a:r>
            <a:rPr lang="es-MX" dirty="0" smtClean="0"/>
            <a:t>Sistemas de compras</a:t>
          </a:r>
          <a:endParaRPr lang="es-CR" dirty="0"/>
        </a:p>
      </dgm:t>
    </dgm:pt>
    <dgm:pt modelId="{45CBF65D-2E52-4FEA-AC61-1BCBB25BE630}" type="parTrans" cxnId="{3D5475E2-CBEB-4CA3-AA31-A005F764EBA9}">
      <dgm:prSet/>
      <dgm:spPr/>
      <dgm:t>
        <a:bodyPr/>
        <a:lstStyle/>
        <a:p>
          <a:endParaRPr lang="es-CR"/>
        </a:p>
      </dgm:t>
    </dgm:pt>
    <dgm:pt modelId="{CE68DCF6-368F-4141-BCF9-8883F518C240}" type="sibTrans" cxnId="{3D5475E2-CBEB-4CA3-AA31-A005F764EBA9}">
      <dgm:prSet/>
      <dgm:spPr/>
      <dgm:t>
        <a:bodyPr/>
        <a:lstStyle/>
        <a:p>
          <a:endParaRPr lang="es-CR"/>
        </a:p>
      </dgm:t>
    </dgm:pt>
    <dgm:pt modelId="{176F60D0-C16C-4A02-A276-4C33178845DE}">
      <dgm:prSet phldrT="[Tex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marL="171450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R" sz="1800" dirty="0" smtClean="0"/>
            <a:t>Existe una atomización del sistema de compras públicas costarricense en cuanto a: </a:t>
          </a:r>
          <a:r>
            <a:rPr lang="es-MX" sz="1800" dirty="0" smtClean="0"/>
            <a:t>Criterios, documentación, sistemas y reglamentación para cada institución.</a:t>
          </a:r>
          <a:endParaRPr lang="es-CR" sz="1800" dirty="0"/>
        </a:p>
      </dgm:t>
    </dgm:pt>
    <dgm:pt modelId="{8564E41C-6AB3-44D1-BC9B-A0AB7962780D}" type="parTrans" cxnId="{9E765685-7634-4B21-A0B1-D104C6390A04}">
      <dgm:prSet/>
      <dgm:spPr/>
      <dgm:t>
        <a:bodyPr/>
        <a:lstStyle/>
        <a:p>
          <a:endParaRPr lang="es-CR"/>
        </a:p>
      </dgm:t>
    </dgm:pt>
    <dgm:pt modelId="{4A425221-1563-4E93-B83E-66A100761C27}" type="sibTrans" cxnId="{9E765685-7634-4B21-A0B1-D104C6390A04}">
      <dgm:prSet/>
      <dgm:spPr/>
      <dgm:t>
        <a:bodyPr/>
        <a:lstStyle/>
        <a:p>
          <a:endParaRPr lang="es-CR"/>
        </a:p>
      </dgm:t>
    </dgm:pt>
    <dgm:pt modelId="{C6C0DD22-F097-4164-837D-7B8BC5B9C454}">
      <dgm:prSet phldrT="[Texto]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Comité directivo</a:t>
          </a:r>
          <a:endParaRPr lang="es-CR" b="1" dirty="0">
            <a:solidFill>
              <a:schemeClr val="tx1"/>
            </a:solidFill>
          </a:endParaRPr>
        </a:p>
      </dgm:t>
    </dgm:pt>
    <dgm:pt modelId="{6E08EB3A-386C-4B49-824E-33526CD08E9B}" type="parTrans" cxnId="{860FCD80-6B10-42C7-BAC5-B37E8BDB5DFE}">
      <dgm:prSet/>
      <dgm:spPr/>
      <dgm:t>
        <a:bodyPr/>
        <a:lstStyle/>
        <a:p>
          <a:endParaRPr lang="es-CR"/>
        </a:p>
      </dgm:t>
    </dgm:pt>
    <dgm:pt modelId="{D74BAD55-DAE2-4822-99EB-63F7CA7F9D1D}" type="sibTrans" cxnId="{860FCD80-6B10-42C7-BAC5-B37E8BDB5DFE}">
      <dgm:prSet/>
      <dgm:spPr/>
      <dgm:t>
        <a:bodyPr/>
        <a:lstStyle/>
        <a:p>
          <a:endParaRPr lang="es-CR"/>
        </a:p>
      </dgm:t>
    </dgm:pt>
    <dgm:pt modelId="{B72C9DD6-FA0A-4F89-8797-6EDDC999E496}">
      <dgm:prSet phldrT="[Texto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CR" sz="2000" dirty="0" smtClean="0"/>
            <a:t>No se logró una activa participación de los representantes del sector privado en el Comité Directivo</a:t>
          </a:r>
          <a:r>
            <a:rPr lang="es-CR" sz="3200" dirty="0" smtClean="0"/>
            <a:t>.</a:t>
          </a:r>
          <a:endParaRPr lang="es-CR" sz="3200" dirty="0"/>
        </a:p>
      </dgm:t>
    </dgm:pt>
    <dgm:pt modelId="{FAC1FD5E-A8F2-435C-ACDE-0FBAD48B782A}" type="parTrans" cxnId="{B2798A3E-F9AF-4BA8-BFFC-8B8EF5DF13F8}">
      <dgm:prSet/>
      <dgm:spPr/>
      <dgm:t>
        <a:bodyPr/>
        <a:lstStyle/>
        <a:p>
          <a:endParaRPr lang="es-CR"/>
        </a:p>
      </dgm:t>
    </dgm:pt>
    <dgm:pt modelId="{50080F10-E1A6-4EDC-B130-76DC27AAD95E}" type="sibTrans" cxnId="{B2798A3E-F9AF-4BA8-BFFC-8B8EF5DF13F8}">
      <dgm:prSet/>
      <dgm:spPr/>
      <dgm:t>
        <a:bodyPr/>
        <a:lstStyle/>
        <a:p>
          <a:endParaRPr lang="es-CR"/>
        </a:p>
      </dgm:t>
    </dgm:pt>
    <dgm:pt modelId="{38C45AD3-CD5C-4757-B9AF-612C75B00FAB}">
      <dgm:prSet phldrT="[Tex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800" dirty="0" smtClean="0"/>
            <a:t>La información  está dispersa</a:t>
          </a:r>
          <a:endParaRPr lang="es-CR" sz="1800" dirty="0"/>
        </a:p>
      </dgm:t>
    </dgm:pt>
    <dgm:pt modelId="{CE832048-D103-49DF-ADD6-65D3106B0C94}" type="parTrans" cxnId="{27909478-4264-4EB5-BC8B-0CEBE4E64012}">
      <dgm:prSet/>
      <dgm:spPr/>
      <dgm:t>
        <a:bodyPr/>
        <a:lstStyle/>
        <a:p>
          <a:endParaRPr lang="es-CR"/>
        </a:p>
      </dgm:t>
    </dgm:pt>
    <dgm:pt modelId="{EF9A4FFD-EEA7-46A4-8A94-66FF5C838007}" type="sibTrans" cxnId="{27909478-4264-4EB5-BC8B-0CEBE4E64012}">
      <dgm:prSet/>
      <dgm:spPr/>
      <dgm:t>
        <a:bodyPr/>
        <a:lstStyle/>
        <a:p>
          <a:endParaRPr lang="es-CR"/>
        </a:p>
      </dgm:t>
    </dgm:pt>
    <dgm:pt modelId="{69BA1E05-FBD5-40B6-B4F6-50C5566E41DE}">
      <dgm:prSet phldrT="[Tex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dirty="0" smtClean="0"/>
            <a:t>Para efectos del proyecto se </a:t>
          </a:r>
          <a:r>
            <a:rPr lang="es-CR" sz="1800" dirty="0" smtClean="0"/>
            <a:t> tomó como modelo el sistema de las compras centralizadas del  Estado ,en el entendido que este no es el único sistema de compras</a:t>
          </a:r>
        </a:p>
        <a:p>
          <a:pPr marL="171450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R" sz="1800" dirty="0"/>
        </a:p>
      </dgm:t>
    </dgm:pt>
    <dgm:pt modelId="{F0CA926A-3866-46B1-9E56-902BA95D9964}" type="parTrans" cxnId="{A9B0B289-1CB6-446A-8A64-C7C12058DC9B}">
      <dgm:prSet/>
      <dgm:spPr/>
      <dgm:t>
        <a:bodyPr/>
        <a:lstStyle/>
        <a:p>
          <a:endParaRPr lang="es-CR"/>
        </a:p>
      </dgm:t>
    </dgm:pt>
    <dgm:pt modelId="{8976F934-91F9-4073-8DE4-8E8C440CCD20}" type="sibTrans" cxnId="{A9B0B289-1CB6-446A-8A64-C7C12058DC9B}">
      <dgm:prSet/>
      <dgm:spPr/>
      <dgm:t>
        <a:bodyPr/>
        <a:lstStyle/>
        <a:p>
          <a:endParaRPr lang="es-CR"/>
        </a:p>
      </dgm:t>
    </dgm:pt>
    <dgm:pt modelId="{648D15E6-D73D-4AD3-8275-2478661FF391}" type="pres">
      <dgm:prSet presAssocID="{FF7ADBF5-4003-4ECA-B87E-420F3412E4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9E4DE6B3-D26E-4344-9A9F-B1B1BA87677E}" type="pres">
      <dgm:prSet presAssocID="{CBB285C2-EB01-4768-8F73-3CE811AA1403}" presName="composite" presStyleCnt="0"/>
      <dgm:spPr/>
    </dgm:pt>
    <dgm:pt modelId="{B50CD7E6-C057-4999-A1B5-55A667AD4CBD}" type="pres">
      <dgm:prSet presAssocID="{CBB285C2-EB01-4768-8F73-3CE811AA1403}" presName="parentText" presStyleLbl="alignNode1" presStyleIdx="0" presStyleCnt="2" custLinFactNeighborX="16085" custLinFactNeighborY="-17638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557653E-3670-458B-B785-8CAD1A2904D8}" type="pres">
      <dgm:prSet presAssocID="{CBB285C2-EB01-4768-8F73-3CE811AA1403}" presName="descendantText" presStyleLbl="alignAcc1" presStyleIdx="0" presStyleCnt="2" custScaleX="93948" custScaleY="216702" custLinFactNeighborX="957" custLinFactNeighborY="1110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8127842-BEBA-4313-AEE7-AE323E47EE3F}" type="pres">
      <dgm:prSet presAssocID="{CE68DCF6-368F-4141-BCF9-8883F518C240}" presName="sp" presStyleCnt="0"/>
      <dgm:spPr/>
    </dgm:pt>
    <dgm:pt modelId="{4E95CA9B-A968-48BC-8D74-203288CB2101}" type="pres">
      <dgm:prSet presAssocID="{C6C0DD22-F097-4164-837D-7B8BC5B9C454}" presName="composite" presStyleCnt="0"/>
      <dgm:spPr/>
    </dgm:pt>
    <dgm:pt modelId="{34674C90-0F82-41D6-819E-E3BE70A2C409}" type="pres">
      <dgm:prSet presAssocID="{C6C0DD22-F097-4164-837D-7B8BC5B9C454}" presName="parentText" presStyleLbl="alignNode1" presStyleIdx="1" presStyleCnt="2" custLinFactNeighborX="9445" custLinFactNeighborY="-3598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7376FE3-3F3B-4E5C-9298-3A5248D17A62}" type="pres">
      <dgm:prSet presAssocID="{C6C0DD22-F097-4164-837D-7B8BC5B9C454}" presName="descendantText" presStyleLbl="alignAcc1" presStyleIdx="1" presStyleCnt="2" custScaleX="94526" custScaleY="140982" custLinFactNeighborX="2469" custLinFactNeighborY="3355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B2798A3E-F9AF-4BA8-BFFC-8B8EF5DF13F8}" srcId="{C6C0DD22-F097-4164-837D-7B8BC5B9C454}" destId="{B72C9DD6-FA0A-4F89-8797-6EDDC999E496}" srcOrd="0" destOrd="0" parTransId="{FAC1FD5E-A8F2-435C-ACDE-0FBAD48B782A}" sibTransId="{50080F10-E1A6-4EDC-B130-76DC27AAD95E}"/>
    <dgm:cxn modelId="{D34F3CF3-372A-4C3D-9D72-E7979E072DB7}" type="presOf" srcId="{CBB285C2-EB01-4768-8F73-3CE811AA1403}" destId="{B50CD7E6-C057-4999-A1B5-55A667AD4CBD}" srcOrd="0" destOrd="0" presId="urn:microsoft.com/office/officeart/2005/8/layout/chevron2"/>
    <dgm:cxn modelId="{F697EA83-EE86-43D6-844E-A314743D32ED}" type="presOf" srcId="{FF7ADBF5-4003-4ECA-B87E-420F3412E493}" destId="{648D15E6-D73D-4AD3-8275-2478661FF391}" srcOrd="0" destOrd="0" presId="urn:microsoft.com/office/officeart/2005/8/layout/chevron2"/>
    <dgm:cxn modelId="{D51AC367-D754-4E7C-A006-570B855454EF}" type="presOf" srcId="{C6C0DD22-F097-4164-837D-7B8BC5B9C454}" destId="{34674C90-0F82-41D6-819E-E3BE70A2C409}" srcOrd="0" destOrd="0" presId="urn:microsoft.com/office/officeart/2005/8/layout/chevron2"/>
    <dgm:cxn modelId="{D56B69F5-0CA7-44C3-86DE-17E5769EC6E8}" type="presOf" srcId="{38C45AD3-CD5C-4757-B9AF-612C75B00FAB}" destId="{7557653E-3670-458B-B785-8CAD1A2904D8}" srcOrd="0" destOrd="1" presId="urn:microsoft.com/office/officeart/2005/8/layout/chevron2"/>
    <dgm:cxn modelId="{DB46D308-0878-4CE0-9514-FC1508E45956}" type="presOf" srcId="{B72C9DD6-FA0A-4F89-8797-6EDDC999E496}" destId="{87376FE3-3F3B-4E5C-9298-3A5248D17A62}" srcOrd="0" destOrd="0" presId="urn:microsoft.com/office/officeart/2005/8/layout/chevron2"/>
    <dgm:cxn modelId="{A9B0B289-1CB6-446A-8A64-C7C12058DC9B}" srcId="{CBB285C2-EB01-4768-8F73-3CE811AA1403}" destId="{69BA1E05-FBD5-40B6-B4F6-50C5566E41DE}" srcOrd="2" destOrd="0" parTransId="{F0CA926A-3866-46B1-9E56-902BA95D9964}" sibTransId="{8976F934-91F9-4073-8DE4-8E8C440CCD20}"/>
    <dgm:cxn modelId="{860FCD80-6B10-42C7-BAC5-B37E8BDB5DFE}" srcId="{FF7ADBF5-4003-4ECA-B87E-420F3412E493}" destId="{C6C0DD22-F097-4164-837D-7B8BC5B9C454}" srcOrd="1" destOrd="0" parTransId="{6E08EB3A-386C-4B49-824E-33526CD08E9B}" sibTransId="{D74BAD55-DAE2-4822-99EB-63F7CA7F9D1D}"/>
    <dgm:cxn modelId="{3D5475E2-CBEB-4CA3-AA31-A005F764EBA9}" srcId="{FF7ADBF5-4003-4ECA-B87E-420F3412E493}" destId="{CBB285C2-EB01-4768-8F73-3CE811AA1403}" srcOrd="0" destOrd="0" parTransId="{45CBF65D-2E52-4FEA-AC61-1BCBB25BE630}" sibTransId="{CE68DCF6-368F-4141-BCF9-8883F518C240}"/>
    <dgm:cxn modelId="{696572FB-46E0-4679-952C-6300875971FF}" type="presOf" srcId="{69BA1E05-FBD5-40B6-B4F6-50C5566E41DE}" destId="{7557653E-3670-458B-B785-8CAD1A2904D8}" srcOrd="0" destOrd="2" presId="urn:microsoft.com/office/officeart/2005/8/layout/chevron2"/>
    <dgm:cxn modelId="{9E765685-7634-4B21-A0B1-D104C6390A04}" srcId="{CBB285C2-EB01-4768-8F73-3CE811AA1403}" destId="{176F60D0-C16C-4A02-A276-4C33178845DE}" srcOrd="0" destOrd="0" parTransId="{8564E41C-6AB3-44D1-BC9B-A0AB7962780D}" sibTransId="{4A425221-1563-4E93-B83E-66A100761C27}"/>
    <dgm:cxn modelId="{27909478-4264-4EB5-BC8B-0CEBE4E64012}" srcId="{CBB285C2-EB01-4768-8F73-3CE811AA1403}" destId="{38C45AD3-CD5C-4757-B9AF-612C75B00FAB}" srcOrd="1" destOrd="0" parTransId="{CE832048-D103-49DF-ADD6-65D3106B0C94}" sibTransId="{EF9A4FFD-EEA7-46A4-8A94-66FF5C838007}"/>
    <dgm:cxn modelId="{C84AFE2B-5A25-483B-8C96-3A31B8755625}" type="presOf" srcId="{176F60D0-C16C-4A02-A276-4C33178845DE}" destId="{7557653E-3670-458B-B785-8CAD1A2904D8}" srcOrd="0" destOrd="0" presId="urn:microsoft.com/office/officeart/2005/8/layout/chevron2"/>
    <dgm:cxn modelId="{37EF3F6E-EF26-4C63-887F-2F3BE0736C8A}" type="presParOf" srcId="{648D15E6-D73D-4AD3-8275-2478661FF391}" destId="{9E4DE6B3-D26E-4344-9A9F-B1B1BA87677E}" srcOrd="0" destOrd="0" presId="urn:microsoft.com/office/officeart/2005/8/layout/chevron2"/>
    <dgm:cxn modelId="{E6A43049-C6A0-446D-A470-35A287BF482D}" type="presParOf" srcId="{9E4DE6B3-D26E-4344-9A9F-B1B1BA87677E}" destId="{B50CD7E6-C057-4999-A1B5-55A667AD4CBD}" srcOrd="0" destOrd="0" presId="urn:microsoft.com/office/officeart/2005/8/layout/chevron2"/>
    <dgm:cxn modelId="{155BB49E-42D6-4264-BDC4-C30DA3BBE67F}" type="presParOf" srcId="{9E4DE6B3-D26E-4344-9A9F-B1B1BA87677E}" destId="{7557653E-3670-458B-B785-8CAD1A2904D8}" srcOrd="1" destOrd="0" presId="urn:microsoft.com/office/officeart/2005/8/layout/chevron2"/>
    <dgm:cxn modelId="{2CB94019-1521-4C02-8ED0-6E2ADFC77BCB}" type="presParOf" srcId="{648D15E6-D73D-4AD3-8275-2478661FF391}" destId="{68127842-BEBA-4313-AEE7-AE323E47EE3F}" srcOrd="1" destOrd="0" presId="urn:microsoft.com/office/officeart/2005/8/layout/chevron2"/>
    <dgm:cxn modelId="{4A146C76-0DBF-4D45-9FD2-72026B1A944F}" type="presParOf" srcId="{648D15E6-D73D-4AD3-8275-2478661FF391}" destId="{4E95CA9B-A968-48BC-8D74-203288CB2101}" srcOrd="2" destOrd="0" presId="urn:microsoft.com/office/officeart/2005/8/layout/chevron2"/>
    <dgm:cxn modelId="{67C303BA-3E25-4022-8BB7-1DAC0869097D}" type="presParOf" srcId="{4E95CA9B-A968-48BC-8D74-203288CB2101}" destId="{34674C90-0F82-41D6-819E-E3BE70A2C409}" srcOrd="0" destOrd="0" presId="urn:microsoft.com/office/officeart/2005/8/layout/chevron2"/>
    <dgm:cxn modelId="{E38F09D1-62DC-4967-9195-2C1F3D32B67F}" type="presParOf" srcId="{4E95CA9B-A968-48BC-8D74-203288CB2101}" destId="{87376FE3-3F3B-4E5C-9298-3A5248D17A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E96EE9-F738-4AF9-8832-71F5429D9AD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762194BC-F20B-48E8-8ED6-3A2B5A078B14}">
      <dgm:prSet phldrT="[Texto]"/>
      <dgm:spPr/>
      <dgm:t>
        <a:bodyPr/>
        <a:lstStyle/>
        <a:p>
          <a:r>
            <a:rPr lang="es-MX" dirty="0" smtClean="0"/>
            <a:t>institucional</a:t>
          </a:r>
          <a:endParaRPr lang="es-CR" dirty="0"/>
        </a:p>
      </dgm:t>
    </dgm:pt>
    <dgm:pt modelId="{B0A39FF5-AA89-48A0-A97C-03AB15CABF27}" type="parTrans" cxnId="{D994DD16-9513-4EFE-9381-DE4A06EA2F69}">
      <dgm:prSet/>
      <dgm:spPr/>
      <dgm:t>
        <a:bodyPr/>
        <a:lstStyle/>
        <a:p>
          <a:endParaRPr lang="es-CR"/>
        </a:p>
      </dgm:t>
    </dgm:pt>
    <dgm:pt modelId="{EBB97A78-A282-41F6-AA1D-6C890928F2D9}" type="sibTrans" cxnId="{D994DD16-9513-4EFE-9381-DE4A06EA2F69}">
      <dgm:prSet/>
      <dgm:spPr/>
      <dgm:t>
        <a:bodyPr/>
        <a:lstStyle/>
        <a:p>
          <a:endParaRPr lang="es-CR"/>
        </a:p>
      </dgm:t>
    </dgm:pt>
    <dgm:pt modelId="{8C279D3C-7101-4313-85F3-F4E31026C97A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>
              <a:latin typeface="Constantia" pitchFamily="18" charset="0"/>
            </a:rPr>
            <a:t>Consolidar del Comité de Compras Públicas Sustentables </a:t>
          </a:r>
          <a:endParaRPr lang="es-CR" dirty="0"/>
        </a:p>
      </dgm:t>
    </dgm:pt>
    <dgm:pt modelId="{BD93A8DB-4DBF-490C-8BFD-66B6C2F388A8}" type="parTrans" cxnId="{630717E5-974F-49A5-9C86-2B23E58CC18F}">
      <dgm:prSet/>
      <dgm:spPr/>
      <dgm:t>
        <a:bodyPr/>
        <a:lstStyle/>
        <a:p>
          <a:endParaRPr lang="es-CR"/>
        </a:p>
      </dgm:t>
    </dgm:pt>
    <dgm:pt modelId="{56CA9CF1-AD34-426E-8BA4-602DC9F88CAD}" type="sibTrans" cxnId="{630717E5-974F-49A5-9C86-2B23E58CC18F}">
      <dgm:prSet/>
      <dgm:spPr/>
      <dgm:t>
        <a:bodyPr/>
        <a:lstStyle/>
        <a:p>
          <a:endParaRPr lang="es-CR"/>
        </a:p>
      </dgm:t>
    </dgm:pt>
    <dgm:pt modelId="{0389700B-9138-42C6-AC6C-E7374D5D1FD9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>
              <a:latin typeface="Constantia" pitchFamily="18" charset="0"/>
            </a:rPr>
            <a:t>Creación de unidad especializada en compras públicas sustentables en la Dirección General de Contrataciones</a:t>
          </a:r>
          <a:endParaRPr lang="es-CR" dirty="0"/>
        </a:p>
      </dgm:t>
    </dgm:pt>
    <dgm:pt modelId="{751D234D-D67D-4144-BA9B-5791ADC25FDF}" type="parTrans" cxnId="{61189016-B39F-4272-9DA1-680C8B4A34DC}">
      <dgm:prSet/>
      <dgm:spPr/>
      <dgm:t>
        <a:bodyPr/>
        <a:lstStyle/>
        <a:p>
          <a:endParaRPr lang="es-CR"/>
        </a:p>
      </dgm:t>
    </dgm:pt>
    <dgm:pt modelId="{2634BF77-4A94-46A8-ADFB-542DCD934CBA}" type="sibTrans" cxnId="{61189016-B39F-4272-9DA1-680C8B4A34DC}">
      <dgm:prSet/>
      <dgm:spPr/>
      <dgm:t>
        <a:bodyPr/>
        <a:lstStyle/>
        <a:p>
          <a:endParaRPr lang="es-CR"/>
        </a:p>
      </dgm:t>
    </dgm:pt>
    <dgm:pt modelId="{20691B70-95F6-456A-BBB2-532E85AA0468}">
      <dgm:prSet phldrT="[Texto]"/>
      <dgm:spPr/>
      <dgm:t>
        <a:bodyPr/>
        <a:lstStyle/>
        <a:p>
          <a:r>
            <a:rPr lang="es-MX" dirty="0" smtClean="0"/>
            <a:t>Legal y normativo</a:t>
          </a:r>
          <a:endParaRPr lang="es-CR" dirty="0"/>
        </a:p>
      </dgm:t>
    </dgm:pt>
    <dgm:pt modelId="{AD55FDF6-A399-48C5-A62C-C6241D0953EF}" type="parTrans" cxnId="{2AC14CA1-D1A8-4563-8C04-D92227B484C0}">
      <dgm:prSet/>
      <dgm:spPr/>
      <dgm:t>
        <a:bodyPr/>
        <a:lstStyle/>
        <a:p>
          <a:endParaRPr lang="es-CR"/>
        </a:p>
      </dgm:t>
    </dgm:pt>
    <dgm:pt modelId="{44A88E25-DD2E-465B-A9A3-796D6D76C70B}" type="sibTrans" cxnId="{2AC14CA1-D1A8-4563-8C04-D92227B484C0}">
      <dgm:prSet/>
      <dgm:spPr/>
      <dgm:t>
        <a:bodyPr/>
        <a:lstStyle/>
        <a:p>
          <a:endParaRPr lang="es-CR"/>
        </a:p>
      </dgm:t>
    </dgm:pt>
    <dgm:pt modelId="{C9ED6075-3D9B-4A6C-853A-EE9BDF891F3C}">
      <dgm:prSet phldrT="[Texto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ES" sz="1800" dirty="0" smtClean="0">
              <a:latin typeface="Constantia" pitchFamily="18" charset="0"/>
            </a:rPr>
            <a:t>Oficialización de la Política de las Compras Públicas a nivel Nacional</a:t>
          </a:r>
          <a:endParaRPr lang="es-CR" sz="1800" dirty="0"/>
        </a:p>
      </dgm:t>
    </dgm:pt>
    <dgm:pt modelId="{05630EDC-B5BE-4227-A3F2-BE27CA47A409}" type="parTrans" cxnId="{A7E67812-B2BF-46D1-89D7-82E0C99757EA}">
      <dgm:prSet/>
      <dgm:spPr/>
      <dgm:t>
        <a:bodyPr/>
        <a:lstStyle/>
        <a:p>
          <a:endParaRPr lang="es-CR"/>
        </a:p>
      </dgm:t>
    </dgm:pt>
    <dgm:pt modelId="{F6CB1AA3-F2C7-4515-AEDB-25FD325C8A78}" type="sibTrans" cxnId="{A7E67812-B2BF-46D1-89D7-82E0C99757EA}">
      <dgm:prSet/>
      <dgm:spPr/>
      <dgm:t>
        <a:bodyPr/>
        <a:lstStyle/>
        <a:p>
          <a:endParaRPr lang="es-CR"/>
        </a:p>
      </dgm:t>
    </dgm:pt>
    <dgm:pt modelId="{7C3B07A7-AFAD-4E7A-83FA-7DF7439BB4AA}">
      <dgm:prSet phldrT="[Texto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ES" sz="1800" dirty="0" smtClean="0">
              <a:latin typeface="Constantia" pitchFamily="18" charset="0"/>
            </a:rPr>
            <a:t>Fortalecimiento del marco legal</a:t>
          </a:r>
          <a:endParaRPr lang="es-CR" sz="1800" dirty="0"/>
        </a:p>
      </dgm:t>
    </dgm:pt>
    <dgm:pt modelId="{441304EA-AB0D-4A3C-98F3-C420086C657E}" type="parTrans" cxnId="{BB61B3E5-3949-4E03-8746-9E00F1F0EFD3}">
      <dgm:prSet/>
      <dgm:spPr/>
      <dgm:t>
        <a:bodyPr/>
        <a:lstStyle/>
        <a:p>
          <a:endParaRPr lang="es-CR"/>
        </a:p>
      </dgm:t>
    </dgm:pt>
    <dgm:pt modelId="{0C572865-1933-416F-B0ED-35EB8722273B}" type="sibTrans" cxnId="{BB61B3E5-3949-4E03-8746-9E00F1F0EFD3}">
      <dgm:prSet/>
      <dgm:spPr/>
      <dgm:t>
        <a:bodyPr/>
        <a:lstStyle/>
        <a:p>
          <a:endParaRPr lang="es-CR"/>
        </a:p>
      </dgm:t>
    </dgm:pt>
    <dgm:pt modelId="{9A2A15B2-E00E-4CF8-AA4C-10C5A187D638}">
      <dgm:prSet phldrT="[Texto]"/>
      <dgm:spPr/>
      <dgm:t>
        <a:bodyPr/>
        <a:lstStyle/>
        <a:p>
          <a:r>
            <a:rPr lang="es-MX" dirty="0" smtClean="0"/>
            <a:t>Herramientas</a:t>
          </a:r>
          <a:endParaRPr lang="es-CR" dirty="0"/>
        </a:p>
      </dgm:t>
    </dgm:pt>
    <dgm:pt modelId="{33B529A4-AB8A-423A-9C70-F83FA1489A9B}" type="parTrans" cxnId="{BDE08204-3E91-401B-86DD-95A3BEED8BEF}">
      <dgm:prSet/>
      <dgm:spPr/>
      <dgm:t>
        <a:bodyPr/>
        <a:lstStyle/>
        <a:p>
          <a:endParaRPr lang="es-CR"/>
        </a:p>
      </dgm:t>
    </dgm:pt>
    <dgm:pt modelId="{E18863F2-5EF6-4ED7-A643-36246D838A70}" type="sibTrans" cxnId="{BDE08204-3E91-401B-86DD-95A3BEED8BEF}">
      <dgm:prSet/>
      <dgm:spPr/>
      <dgm:t>
        <a:bodyPr/>
        <a:lstStyle/>
        <a:p>
          <a:endParaRPr lang="es-CR"/>
        </a:p>
      </dgm:t>
    </dgm:pt>
    <dgm:pt modelId="{04C23D7E-22ED-4D0A-81A3-2FE5C5159740}">
      <dgm:prSet phldrT="[Texto]"/>
      <dgm:spPr/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dirty="0" smtClean="0">
              <a:latin typeface="Constantia" pitchFamily="18" charset="0"/>
            </a:rPr>
            <a:t>Herramientas y mecanismos que apoyen al Sector Público y Sector Privado  en la implementación de las guías</a:t>
          </a:r>
          <a:endParaRPr lang="es-CR" dirty="0"/>
        </a:p>
      </dgm:t>
    </dgm:pt>
    <dgm:pt modelId="{D8FFF1A2-4C10-435A-B73E-03443D1C00FC}" type="parTrans" cxnId="{810DDD80-3075-4869-85E8-0785F988E48E}">
      <dgm:prSet/>
      <dgm:spPr/>
      <dgm:t>
        <a:bodyPr/>
        <a:lstStyle/>
        <a:p>
          <a:endParaRPr lang="es-CR"/>
        </a:p>
      </dgm:t>
    </dgm:pt>
    <dgm:pt modelId="{ABABBAA1-AE95-4B79-BC70-61A78D005D4F}" type="sibTrans" cxnId="{810DDD80-3075-4869-85E8-0785F988E48E}">
      <dgm:prSet/>
      <dgm:spPr/>
      <dgm:t>
        <a:bodyPr/>
        <a:lstStyle/>
        <a:p>
          <a:endParaRPr lang="es-CR"/>
        </a:p>
      </dgm:t>
    </dgm:pt>
    <dgm:pt modelId="{54B18D43-AA70-45B1-A3FE-2045BFC6B918}">
      <dgm:prSet phldrT="[Texto]"/>
      <dgm:spPr/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dirty="0" smtClean="0">
              <a:latin typeface="Constantia" pitchFamily="18" charset="0"/>
            </a:rPr>
            <a:t>Identificación en el Registro  de Proveedores Central debidamente categorizado  del cumplimiento de criterios de sustentabilidad</a:t>
          </a:r>
          <a:endParaRPr lang="es-CR" dirty="0"/>
        </a:p>
      </dgm:t>
    </dgm:pt>
    <dgm:pt modelId="{D7152FEF-CB62-46FB-BE85-7B32F6ED4A43}" type="parTrans" cxnId="{3F9C7519-F5F1-4E1A-99A0-E7E2E25BA5FA}">
      <dgm:prSet/>
      <dgm:spPr/>
      <dgm:t>
        <a:bodyPr/>
        <a:lstStyle/>
        <a:p>
          <a:endParaRPr lang="es-CR"/>
        </a:p>
      </dgm:t>
    </dgm:pt>
    <dgm:pt modelId="{BC5942CD-23DC-43C5-A01D-778D5DE2E7FE}" type="sibTrans" cxnId="{3F9C7519-F5F1-4E1A-99A0-E7E2E25BA5FA}">
      <dgm:prSet/>
      <dgm:spPr/>
      <dgm:t>
        <a:bodyPr/>
        <a:lstStyle/>
        <a:p>
          <a:endParaRPr lang="es-CR"/>
        </a:p>
      </dgm:t>
    </dgm:pt>
    <dgm:pt modelId="{C6373EF3-E8B4-432A-BF61-B2FAD9CC6380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s-CR" dirty="0"/>
        </a:p>
      </dgm:t>
    </dgm:pt>
    <dgm:pt modelId="{4B465F1E-33EB-470D-A8AB-72E85E51EF49}" type="parTrans" cxnId="{CB1E225B-582D-4B2B-8D79-D1E29AFA1CEF}">
      <dgm:prSet/>
      <dgm:spPr/>
      <dgm:t>
        <a:bodyPr/>
        <a:lstStyle/>
        <a:p>
          <a:endParaRPr lang="es-CR"/>
        </a:p>
      </dgm:t>
    </dgm:pt>
    <dgm:pt modelId="{03FDE824-80C7-4BCC-AAF8-C6AC2122BACE}" type="sibTrans" cxnId="{CB1E225B-582D-4B2B-8D79-D1E29AFA1CEF}">
      <dgm:prSet/>
      <dgm:spPr/>
      <dgm:t>
        <a:bodyPr/>
        <a:lstStyle/>
        <a:p>
          <a:endParaRPr lang="es-CR"/>
        </a:p>
      </dgm:t>
    </dgm:pt>
    <dgm:pt modelId="{467F9E81-2583-4311-8B5A-3BF747A77A8E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>
              <a:latin typeface="Constantia" pitchFamily="18" charset="0"/>
            </a:rPr>
            <a:t>Fortalecer  laboratorios de ensayo que comprueben cumplimiento de requisitos ambientales.</a:t>
          </a:r>
          <a:endParaRPr lang="es-CR" dirty="0"/>
        </a:p>
      </dgm:t>
    </dgm:pt>
    <dgm:pt modelId="{65D0BD55-B779-4205-9E98-827C74EA8DC9}" type="parTrans" cxnId="{4ED95957-CFE8-420D-A1A5-FC57981B896F}">
      <dgm:prSet/>
      <dgm:spPr/>
      <dgm:t>
        <a:bodyPr/>
        <a:lstStyle/>
        <a:p>
          <a:endParaRPr lang="es-CR"/>
        </a:p>
      </dgm:t>
    </dgm:pt>
    <dgm:pt modelId="{143B03D9-7AD3-4C6D-A0B6-0F8172B4E822}" type="sibTrans" cxnId="{4ED95957-CFE8-420D-A1A5-FC57981B896F}">
      <dgm:prSet/>
      <dgm:spPr/>
      <dgm:t>
        <a:bodyPr/>
        <a:lstStyle/>
        <a:p>
          <a:endParaRPr lang="es-CR"/>
        </a:p>
      </dgm:t>
    </dgm:pt>
    <dgm:pt modelId="{A7461C6D-F166-4136-96E2-0C630B48AFC9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s-ES" dirty="0" smtClean="0">
            <a:latin typeface="Constantia" pitchFamily="18" charset="0"/>
          </a:endParaRPr>
        </a:p>
      </dgm:t>
    </dgm:pt>
    <dgm:pt modelId="{5F9596C3-27E7-49E7-9121-C265C5A195C3}" type="parTrans" cxnId="{22357EE4-8EC3-4CAA-A2F4-86164EFBA289}">
      <dgm:prSet/>
      <dgm:spPr/>
      <dgm:t>
        <a:bodyPr/>
        <a:lstStyle/>
        <a:p>
          <a:endParaRPr lang="es-CR"/>
        </a:p>
      </dgm:t>
    </dgm:pt>
    <dgm:pt modelId="{4693DC53-033D-4E12-ABF9-6BF5BB90FD46}" type="sibTrans" cxnId="{22357EE4-8EC3-4CAA-A2F4-86164EFBA289}">
      <dgm:prSet/>
      <dgm:spPr/>
      <dgm:t>
        <a:bodyPr/>
        <a:lstStyle/>
        <a:p>
          <a:endParaRPr lang="es-CR"/>
        </a:p>
      </dgm:t>
    </dgm:pt>
    <dgm:pt modelId="{FE9DD31D-C49D-46A8-98A8-9B549BDC624A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s-ES" dirty="0" smtClean="0">
            <a:latin typeface="Constantia" pitchFamily="18" charset="0"/>
          </a:endParaRPr>
        </a:p>
      </dgm:t>
    </dgm:pt>
    <dgm:pt modelId="{ACDD6D5F-B23D-4576-9EF4-87CAADC539F6}" type="parTrans" cxnId="{93DC6825-0D2E-4B60-980C-9965561DBF8B}">
      <dgm:prSet/>
      <dgm:spPr/>
      <dgm:t>
        <a:bodyPr/>
        <a:lstStyle/>
        <a:p>
          <a:endParaRPr lang="es-CR"/>
        </a:p>
      </dgm:t>
    </dgm:pt>
    <dgm:pt modelId="{2687BB24-7D5D-4E16-A6E2-CBE8F7C67952}" type="sibTrans" cxnId="{93DC6825-0D2E-4B60-980C-9965561DBF8B}">
      <dgm:prSet/>
      <dgm:spPr/>
      <dgm:t>
        <a:bodyPr/>
        <a:lstStyle/>
        <a:p>
          <a:endParaRPr lang="es-CR"/>
        </a:p>
      </dgm:t>
    </dgm:pt>
    <dgm:pt modelId="{2163E79D-6334-4552-A310-E21E3AE922E5}">
      <dgm:prSet phldrT="[Texto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s-ES" sz="1800" dirty="0" smtClean="0">
              <a:latin typeface="Constantia" pitchFamily="18" charset="0"/>
            </a:rPr>
            <a:t>Actualización continua de la guía. Nuevos criterios</a:t>
          </a:r>
          <a:endParaRPr lang="es-CR" sz="1800" dirty="0"/>
        </a:p>
      </dgm:t>
    </dgm:pt>
    <dgm:pt modelId="{EB3A1FC6-C7EF-4A55-9EF6-BB1A6C47E14E}" type="parTrans" cxnId="{98838AD3-250F-428C-AE42-32C043A483D5}">
      <dgm:prSet/>
      <dgm:spPr/>
      <dgm:t>
        <a:bodyPr/>
        <a:lstStyle/>
        <a:p>
          <a:endParaRPr lang="es-CR"/>
        </a:p>
      </dgm:t>
    </dgm:pt>
    <dgm:pt modelId="{5CCCB361-EBA5-4EFE-8A48-34A871C019D8}" type="sibTrans" cxnId="{98838AD3-250F-428C-AE42-32C043A483D5}">
      <dgm:prSet/>
      <dgm:spPr/>
      <dgm:t>
        <a:bodyPr/>
        <a:lstStyle/>
        <a:p>
          <a:endParaRPr lang="es-CR"/>
        </a:p>
      </dgm:t>
    </dgm:pt>
    <dgm:pt modelId="{4E5F1A7F-E300-4DC7-A104-506EF902D325}">
      <dgm:prSet phldrT="[Texto]" custT="1"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s-CR" sz="1800" dirty="0"/>
        </a:p>
      </dgm:t>
    </dgm:pt>
    <dgm:pt modelId="{5F8B5633-36CB-4245-9097-D6ABF39B3E1B}" type="parTrans" cxnId="{FF46BC38-FCC3-4C5C-AB03-1A9A58FBA225}">
      <dgm:prSet/>
      <dgm:spPr/>
      <dgm:t>
        <a:bodyPr/>
        <a:lstStyle/>
        <a:p>
          <a:endParaRPr lang="es-CR"/>
        </a:p>
      </dgm:t>
    </dgm:pt>
    <dgm:pt modelId="{E2943E7F-0140-42D1-A860-1F9FB9E5803C}" type="sibTrans" cxnId="{FF46BC38-FCC3-4C5C-AB03-1A9A58FBA225}">
      <dgm:prSet/>
      <dgm:spPr/>
      <dgm:t>
        <a:bodyPr/>
        <a:lstStyle/>
        <a:p>
          <a:endParaRPr lang="es-CR"/>
        </a:p>
      </dgm:t>
    </dgm:pt>
    <dgm:pt modelId="{7E945E4E-4702-4608-B5F2-E0A29236FC4C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ES" dirty="0" smtClean="0">
              <a:latin typeface="Constantia" pitchFamily="18" charset="0"/>
            </a:rPr>
            <a:t>Automatización en la forma de verificación de criterios sustentables</a:t>
          </a:r>
          <a:endParaRPr lang="es-CR" dirty="0"/>
        </a:p>
      </dgm:t>
    </dgm:pt>
    <dgm:pt modelId="{180441FA-3D29-421E-88F3-3119AB240A74}" type="parTrans" cxnId="{80474844-C867-4F9A-A0B9-22371484A949}">
      <dgm:prSet/>
      <dgm:spPr/>
      <dgm:t>
        <a:bodyPr/>
        <a:lstStyle/>
        <a:p>
          <a:endParaRPr lang="es-CR"/>
        </a:p>
      </dgm:t>
    </dgm:pt>
    <dgm:pt modelId="{9A769DB5-9A09-4511-A97A-D22D6FA5B5F1}" type="sibTrans" cxnId="{80474844-C867-4F9A-A0B9-22371484A949}">
      <dgm:prSet/>
      <dgm:spPr/>
      <dgm:t>
        <a:bodyPr/>
        <a:lstStyle/>
        <a:p>
          <a:endParaRPr lang="es-CR"/>
        </a:p>
      </dgm:t>
    </dgm:pt>
    <dgm:pt modelId="{3FA4A294-76E0-4331-AEB8-5AB8F15F34F1}">
      <dgm:prSet phldrT="[Texto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>
              <a:latin typeface="Constantia" pitchFamily="18" charset="0"/>
            </a:rPr>
            <a:t>Programa de capacitación integral sobre compras sustentables para el sector público y sector privado</a:t>
          </a:r>
          <a:endParaRPr lang="es-CR" dirty="0"/>
        </a:p>
      </dgm:t>
    </dgm:pt>
    <dgm:pt modelId="{768DD1AD-2E98-4A1E-8187-599E5F4A78EF}" type="parTrans" cxnId="{868B4B65-B204-45AD-AA78-ED6843F52C05}">
      <dgm:prSet/>
      <dgm:spPr/>
      <dgm:t>
        <a:bodyPr/>
        <a:lstStyle/>
        <a:p>
          <a:endParaRPr lang="es-CR"/>
        </a:p>
      </dgm:t>
    </dgm:pt>
    <dgm:pt modelId="{FFD64851-B78B-40E3-A924-0F835CBE016B}" type="sibTrans" cxnId="{868B4B65-B204-45AD-AA78-ED6843F52C05}">
      <dgm:prSet/>
      <dgm:spPr/>
      <dgm:t>
        <a:bodyPr/>
        <a:lstStyle/>
        <a:p>
          <a:endParaRPr lang="es-CR"/>
        </a:p>
      </dgm:t>
    </dgm:pt>
    <dgm:pt modelId="{97EBB1EB-1321-4AC0-9C47-B5D28F5158D3}">
      <dgm:prSet phldrT="[Texto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smtClean="0">
              <a:latin typeface="Constantia" pitchFamily="18" charset="0"/>
            </a:rPr>
            <a:t>Sistema de medición, indicadores y monitoreo</a:t>
          </a:r>
          <a:endParaRPr lang="es-CR" dirty="0" smtClean="0"/>
        </a:p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R" dirty="0"/>
        </a:p>
      </dgm:t>
    </dgm:pt>
    <dgm:pt modelId="{0A2326EF-AF66-4D48-9BB9-3CEF845F7F16}" type="parTrans" cxnId="{23815B05-FF6F-4E89-8D61-C006D9984175}">
      <dgm:prSet/>
      <dgm:spPr/>
      <dgm:t>
        <a:bodyPr/>
        <a:lstStyle/>
        <a:p>
          <a:endParaRPr lang="es-CR"/>
        </a:p>
      </dgm:t>
    </dgm:pt>
    <dgm:pt modelId="{8C80E6B1-D959-4D7B-998E-0DA551B0A29D}" type="sibTrans" cxnId="{23815B05-FF6F-4E89-8D61-C006D9984175}">
      <dgm:prSet/>
      <dgm:spPr/>
      <dgm:t>
        <a:bodyPr/>
        <a:lstStyle/>
        <a:p>
          <a:endParaRPr lang="es-CR"/>
        </a:p>
      </dgm:t>
    </dgm:pt>
    <dgm:pt modelId="{52D961BF-7219-404C-90A4-9716CE6CA98D}">
      <dgm:prSet phldrT="[Texto]"/>
      <dgm:spPr/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R" dirty="0"/>
        </a:p>
      </dgm:t>
    </dgm:pt>
    <dgm:pt modelId="{1CCD1BEA-3F32-403B-9084-EA63181B935C}" type="parTrans" cxnId="{E6CBC77D-00B7-417C-B680-DF6BB6A17900}">
      <dgm:prSet/>
      <dgm:spPr/>
      <dgm:t>
        <a:bodyPr/>
        <a:lstStyle/>
        <a:p>
          <a:endParaRPr lang="es-CR"/>
        </a:p>
      </dgm:t>
    </dgm:pt>
    <dgm:pt modelId="{B35D473B-26C9-4678-A96A-9097B117D956}" type="sibTrans" cxnId="{E6CBC77D-00B7-417C-B680-DF6BB6A17900}">
      <dgm:prSet/>
      <dgm:spPr/>
      <dgm:t>
        <a:bodyPr/>
        <a:lstStyle/>
        <a:p>
          <a:endParaRPr lang="es-CR"/>
        </a:p>
      </dgm:t>
    </dgm:pt>
    <dgm:pt modelId="{75E7B46C-776D-4924-B56F-B1585DE246F5}">
      <dgm:prSet phldrT="[Texto]"/>
      <dgm:spPr/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R" dirty="0"/>
        </a:p>
      </dgm:t>
    </dgm:pt>
    <dgm:pt modelId="{105E1540-7EC7-44F1-985D-E5853E0F1433}" type="parTrans" cxnId="{7FBA5E1B-2FBD-4F6C-9189-1BC2CC5EEC07}">
      <dgm:prSet/>
      <dgm:spPr/>
      <dgm:t>
        <a:bodyPr/>
        <a:lstStyle/>
        <a:p>
          <a:endParaRPr lang="es-CR"/>
        </a:p>
      </dgm:t>
    </dgm:pt>
    <dgm:pt modelId="{4F6E2DDB-4854-4189-8F98-71504BE5AB2D}" type="sibTrans" cxnId="{7FBA5E1B-2FBD-4F6C-9189-1BC2CC5EEC07}">
      <dgm:prSet/>
      <dgm:spPr/>
      <dgm:t>
        <a:bodyPr/>
        <a:lstStyle/>
        <a:p>
          <a:endParaRPr lang="es-CR"/>
        </a:p>
      </dgm:t>
    </dgm:pt>
    <dgm:pt modelId="{CD238CF0-579D-4876-8A68-07A787694889}">
      <dgm:prSet phldrT="[Texto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R" dirty="0"/>
        </a:p>
      </dgm:t>
    </dgm:pt>
    <dgm:pt modelId="{F686BE83-8230-4CA7-93A9-908D7BF0125C}" type="parTrans" cxnId="{8F56F592-5CA0-4C29-B46E-9BD773EA10FA}">
      <dgm:prSet/>
      <dgm:spPr/>
      <dgm:t>
        <a:bodyPr/>
        <a:lstStyle/>
        <a:p>
          <a:endParaRPr lang="es-CR"/>
        </a:p>
      </dgm:t>
    </dgm:pt>
    <dgm:pt modelId="{34E1EE9C-F7ED-4B62-AD25-6DC4C2232623}" type="sibTrans" cxnId="{8F56F592-5CA0-4C29-B46E-9BD773EA10FA}">
      <dgm:prSet/>
      <dgm:spPr/>
      <dgm:t>
        <a:bodyPr/>
        <a:lstStyle/>
        <a:p>
          <a:endParaRPr lang="es-CR"/>
        </a:p>
      </dgm:t>
    </dgm:pt>
    <dgm:pt modelId="{7E8A95AE-C5E7-40B7-A7A6-D4D014444929}">
      <dgm:prSet phldrT="[Texto]" custT="1"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s-CR" sz="1800" dirty="0"/>
        </a:p>
      </dgm:t>
    </dgm:pt>
    <dgm:pt modelId="{9C3ADE2E-0313-4B15-9C24-799EF4EB7D8F}" type="parTrans" cxnId="{6F20A0D3-B8B9-4316-B15E-C9A336370195}">
      <dgm:prSet/>
      <dgm:spPr/>
      <dgm:t>
        <a:bodyPr/>
        <a:lstStyle/>
        <a:p>
          <a:endParaRPr lang="es-CR"/>
        </a:p>
      </dgm:t>
    </dgm:pt>
    <dgm:pt modelId="{DE1FCFCE-007D-4D32-8DA4-BA20E9CAE236}" type="sibTrans" cxnId="{6F20A0D3-B8B9-4316-B15E-C9A336370195}">
      <dgm:prSet/>
      <dgm:spPr/>
      <dgm:t>
        <a:bodyPr/>
        <a:lstStyle/>
        <a:p>
          <a:endParaRPr lang="es-CR"/>
        </a:p>
      </dgm:t>
    </dgm:pt>
    <dgm:pt modelId="{2581349D-9911-45A0-B2DE-20DB28A1D84F}">
      <dgm:prSet phldrT="[Texto]" custT="1"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s-CR" sz="1800" dirty="0"/>
        </a:p>
      </dgm:t>
    </dgm:pt>
    <dgm:pt modelId="{DC7F9C00-A4A2-48ED-AFCB-E2B7EB64DE6C}" type="parTrans" cxnId="{94F59B07-91A0-4009-BAFE-F572E1CBC091}">
      <dgm:prSet/>
      <dgm:spPr/>
      <dgm:t>
        <a:bodyPr/>
        <a:lstStyle/>
        <a:p>
          <a:endParaRPr lang="es-CR"/>
        </a:p>
      </dgm:t>
    </dgm:pt>
    <dgm:pt modelId="{F198EADA-3860-4238-98E3-45362DFB52B0}" type="sibTrans" cxnId="{94F59B07-91A0-4009-BAFE-F572E1CBC091}">
      <dgm:prSet/>
      <dgm:spPr/>
      <dgm:t>
        <a:bodyPr/>
        <a:lstStyle/>
        <a:p>
          <a:endParaRPr lang="es-CR"/>
        </a:p>
      </dgm:t>
    </dgm:pt>
    <dgm:pt modelId="{CE5D2EFD-EAA1-4758-8C86-935E0693D118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s-CR" dirty="0"/>
        </a:p>
      </dgm:t>
    </dgm:pt>
    <dgm:pt modelId="{DDF5F369-724A-4065-B686-5C1677C295A4}" type="parTrans" cxnId="{252BE2F7-EF63-4418-AE54-F8A8790EE724}">
      <dgm:prSet/>
      <dgm:spPr/>
      <dgm:t>
        <a:bodyPr/>
        <a:lstStyle/>
        <a:p>
          <a:endParaRPr lang="es-CR"/>
        </a:p>
      </dgm:t>
    </dgm:pt>
    <dgm:pt modelId="{F2D5896B-7990-43A9-AAFB-EDD61799A32F}" type="sibTrans" cxnId="{252BE2F7-EF63-4418-AE54-F8A8790EE724}">
      <dgm:prSet/>
      <dgm:spPr/>
      <dgm:t>
        <a:bodyPr/>
        <a:lstStyle/>
        <a:p>
          <a:endParaRPr lang="es-CR"/>
        </a:p>
      </dgm:t>
    </dgm:pt>
    <dgm:pt modelId="{F97F0078-1237-4B62-A94E-2ECBC2EED0F0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s-CR" dirty="0"/>
        </a:p>
      </dgm:t>
    </dgm:pt>
    <dgm:pt modelId="{0326732F-8351-4E31-9076-DE0326C87478}" type="parTrans" cxnId="{81253D98-3E23-4303-840E-1876D39BBD09}">
      <dgm:prSet/>
      <dgm:spPr/>
      <dgm:t>
        <a:bodyPr/>
        <a:lstStyle/>
        <a:p>
          <a:endParaRPr lang="es-CR"/>
        </a:p>
      </dgm:t>
    </dgm:pt>
    <dgm:pt modelId="{B1A90BC9-B29D-455D-AC67-B9662EDB51F6}" type="sibTrans" cxnId="{81253D98-3E23-4303-840E-1876D39BBD09}">
      <dgm:prSet/>
      <dgm:spPr/>
      <dgm:t>
        <a:bodyPr/>
        <a:lstStyle/>
        <a:p>
          <a:endParaRPr lang="es-CR"/>
        </a:p>
      </dgm:t>
    </dgm:pt>
    <dgm:pt modelId="{92C5F762-B341-4C4F-9A19-C5D6E4A8D98D}">
      <dgm:prSet phldrT="[Tex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s-CR" dirty="0"/>
        </a:p>
      </dgm:t>
    </dgm:pt>
    <dgm:pt modelId="{2760DB68-C222-48AA-BC4B-9B2EC4EE07D9}" type="parTrans" cxnId="{53FAB483-CA92-49F4-B2BF-1BD5343E65CA}">
      <dgm:prSet/>
      <dgm:spPr/>
      <dgm:t>
        <a:bodyPr/>
        <a:lstStyle/>
        <a:p>
          <a:endParaRPr lang="es-CR"/>
        </a:p>
      </dgm:t>
    </dgm:pt>
    <dgm:pt modelId="{0EFA340C-2BFC-47D4-8094-DC916A380D99}" type="sibTrans" cxnId="{53FAB483-CA92-49F4-B2BF-1BD5343E65CA}">
      <dgm:prSet/>
      <dgm:spPr/>
      <dgm:t>
        <a:bodyPr/>
        <a:lstStyle/>
        <a:p>
          <a:endParaRPr lang="es-CR"/>
        </a:p>
      </dgm:t>
    </dgm:pt>
    <dgm:pt modelId="{D165A35B-EFAA-4818-8D0E-745FBE6E56BC}" type="pres">
      <dgm:prSet presAssocID="{95E96EE9-F738-4AF9-8832-71F5429D9A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D4E95F42-74D2-4CED-AA94-CD50D7020FB5}" type="pres">
      <dgm:prSet presAssocID="{762194BC-F20B-48E8-8ED6-3A2B5A078B14}" presName="composite" presStyleCnt="0"/>
      <dgm:spPr/>
    </dgm:pt>
    <dgm:pt modelId="{630770FE-6856-4109-9F69-C30A31DCDEB6}" type="pres">
      <dgm:prSet presAssocID="{762194BC-F20B-48E8-8ED6-3A2B5A078B14}" presName="parTx" presStyleLbl="alignNode1" presStyleIdx="0" presStyleCnt="3" custScaleX="113975" custScaleY="164584" custLinFactY="-19204" custLinFactNeighborX="-25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23136BD-1723-491C-BD62-D3124809DF98}" type="pres">
      <dgm:prSet presAssocID="{762194BC-F20B-48E8-8ED6-3A2B5A078B14}" presName="desTx" presStyleLbl="alignAccFollowNode1" presStyleIdx="0" presStyleCnt="3" custScaleX="112711" custScaleY="105656" custLinFactNeighborY="-492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C1E6D27-21BD-43F0-AC4D-26759EB7C63B}" type="pres">
      <dgm:prSet presAssocID="{EBB97A78-A282-41F6-AA1D-6C890928F2D9}" presName="space" presStyleCnt="0"/>
      <dgm:spPr/>
    </dgm:pt>
    <dgm:pt modelId="{7F07D895-C2EC-4B86-8F63-C173D7159D84}" type="pres">
      <dgm:prSet presAssocID="{20691B70-95F6-456A-BBB2-532E85AA0468}" presName="composite" presStyleCnt="0"/>
      <dgm:spPr/>
    </dgm:pt>
    <dgm:pt modelId="{0CCE04A7-0279-4378-8811-5A3AE4900C9D}" type="pres">
      <dgm:prSet presAssocID="{20691B70-95F6-456A-BBB2-532E85AA0468}" presName="parTx" presStyleLbl="alignNode1" presStyleIdx="1" presStyleCnt="3" custScaleY="179167" custLinFactY="-31731" custLinFactNeighborX="59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572508A-F82B-4CDF-89F0-7D7D9B24DCEB}" type="pres">
      <dgm:prSet presAssocID="{20691B70-95F6-456A-BBB2-532E85AA0468}" presName="desTx" presStyleLbl="alignAccFollowNode1" presStyleIdx="1" presStyleCnt="3" custLinFactNeighborX="372" custLinFactNeighborY="-770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A6F7E40-52B0-48B7-B7F4-8076151D7511}" type="pres">
      <dgm:prSet presAssocID="{44A88E25-DD2E-465B-A9A3-796D6D76C70B}" presName="space" presStyleCnt="0"/>
      <dgm:spPr/>
    </dgm:pt>
    <dgm:pt modelId="{C96AFED9-3E82-4993-BB29-E44630635E58}" type="pres">
      <dgm:prSet presAssocID="{9A2A15B2-E00E-4CF8-AA4C-10C5A187D638}" presName="composite" presStyleCnt="0"/>
      <dgm:spPr/>
    </dgm:pt>
    <dgm:pt modelId="{A723BC6A-91EF-4AF2-AF3D-5CA5647E22BC}" type="pres">
      <dgm:prSet presAssocID="{9A2A15B2-E00E-4CF8-AA4C-10C5A187D638}" presName="parTx" presStyleLbl="alignNode1" presStyleIdx="2" presStyleCnt="3" custScaleY="201763" custLinFactY="-35377" custLinFactNeighborX="-343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FF0FD79-DE9A-4F3F-9684-9393508DBF97}" type="pres">
      <dgm:prSet presAssocID="{9A2A15B2-E00E-4CF8-AA4C-10C5A187D638}" presName="desTx" presStyleLbl="alignAccFollowNode1" presStyleIdx="2" presStyleCnt="3" custLinFactNeighborX="-3644" custLinFactNeighborY="-773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187CFE79-D10D-45DC-B78E-35E35E5A1232}" type="presOf" srcId="{3FA4A294-76E0-4331-AEB8-5AB8F15F34F1}" destId="{FFF0FD79-DE9A-4F3F-9684-9393508DBF97}" srcOrd="0" destOrd="4" presId="urn:microsoft.com/office/officeart/2005/8/layout/hList1"/>
    <dgm:cxn modelId="{1C597AE7-F161-49A9-9C1F-DE8AB024E4F9}" type="presOf" srcId="{52D961BF-7219-404C-90A4-9716CE6CA98D}" destId="{FFF0FD79-DE9A-4F3F-9684-9393508DBF97}" srcOrd="0" destOrd="1" presId="urn:microsoft.com/office/officeart/2005/8/layout/hList1"/>
    <dgm:cxn modelId="{E73B8922-F456-47F4-9809-8D83E86346B7}" type="presOf" srcId="{7C3B07A7-AFAD-4E7A-83FA-7DF7439BB4AA}" destId="{E572508A-F82B-4CDF-89F0-7D7D9B24DCEB}" srcOrd="0" destOrd="2" presId="urn:microsoft.com/office/officeart/2005/8/layout/hList1"/>
    <dgm:cxn modelId="{65EA5337-318E-47CB-9B14-7D269D9ABE64}" type="presOf" srcId="{CD238CF0-579D-4876-8A68-07A787694889}" destId="{FFF0FD79-DE9A-4F3F-9684-9393508DBF97}" srcOrd="0" destOrd="5" presId="urn:microsoft.com/office/officeart/2005/8/layout/hList1"/>
    <dgm:cxn modelId="{70B29CEC-29C9-4D27-A3A3-7D939FC55702}" type="presOf" srcId="{2581349D-9911-45A0-B2DE-20DB28A1D84F}" destId="{E572508A-F82B-4CDF-89F0-7D7D9B24DCEB}" srcOrd="0" destOrd="3" presId="urn:microsoft.com/office/officeart/2005/8/layout/hList1"/>
    <dgm:cxn modelId="{BB61B3E5-3949-4E03-8746-9E00F1F0EFD3}" srcId="{20691B70-95F6-456A-BBB2-532E85AA0468}" destId="{7C3B07A7-AFAD-4E7A-83FA-7DF7439BB4AA}" srcOrd="2" destOrd="0" parTransId="{441304EA-AB0D-4A3C-98F3-C420086C657E}" sibTransId="{0C572865-1933-416F-B0ED-35EB8722273B}"/>
    <dgm:cxn modelId="{7B6202CB-24F3-49C3-B4A8-D9ED36EC5EDB}" type="presOf" srcId="{54B18D43-AA70-45B1-A3FE-2045BFC6B918}" destId="{FFF0FD79-DE9A-4F3F-9684-9393508DBF97}" srcOrd="0" destOrd="2" presId="urn:microsoft.com/office/officeart/2005/8/layout/hList1"/>
    <dgm:cxn modelId="{8A15FFB1-3739-40BD-B266-069577E32055}" type="presOf" srcId="{20691B70-95F6-456A-BBB2-532E85AA0468}" destId="{0CCE04A7-0279-4378-8811-5A3AE4900C9D}" srcOrd="0" destOrd="0" presId="urn:microsoft.com/office/officeart/2005/8/layout/hList1"/>
    <dgm:cxn modelId="{BF065D5B-A90E-431F-95BA-D9ACD4DC68AA}" type="presOf" srcId="{9A2A15B2-E00E-4CF8-AA4C-10C5A187D638}" destId="{A723BC6A-91EF-4AF2-AF3D-5CA5647E22BC}" srcOrd="0" destOrd="0" presId="urn:microsoft.com/office/officeart/2005/8/layout/hList1"/>
    <dgm:cxn modelId="{3C67BC44-3CB1-4B27-8CC0-09BA847BDA14}" type="presOf" srcId="{8C279D3C-7101-4313-85F3-F4E31026C97A}" destId="{C23136BD-1723-491C-BD62-D3124809DF98}" srcOrd="0" destOrd="0" presId="urn:microsoft.com/office/officeart/2005/8/layout/hList1"/>
    <dgm:cxn modelId="{3F9C7519-F5F1-4E1A-99A0-E7E2E25BA5FA}" srcId="{9A2A15B2-E00E-4CF8-AA4C-10C5A187D638}" destId="{54B18D43-AA70-45B1-A3FE-2045BFC6B918}" srcOrd="2" destOrd="0" parTransId="{D7152FEF-CB62-46FB-BE85-7B32F6ED4A43}" sibTransId="{BC5942CD-23DC-43C5-A01D-778D5DE2E7FE}"/>
    <dgm:cxn modelId="{BC3E282D-2CA8-435F-BB16-E3412394E45D}" type="presOf" srcId="{7E8A95AE-C5E7-40B7-A7A6-D4D014444929}" destId="{E572508A-F82B-4CDF-89F0-7D7D9B24DCEB}" srcOrd="0" destOrd="1" presId="urn:microsoft.com/office/officeart/2005/8/layout/hList1"/>
    <dgm:cxn modelId="{11EA762A-4BB5-4772-9E6D-42CAF918A834}" type="presOf" srcId="{7E945E4E-4702-4608-B5F2-E0A29236FC4C}" destId="{C23136BD-1723-491C-BD62-D3124809DF98}" srcOrd="0" destOrd="4" presId="urn:microsoft.com/office/officeart/2005/8/layout/hList1"/>
    <dgm:cxn modelId="{23815B05-FF6F-4E89-8D61-C006D9984175}" srcId="{9A2A15B2-E00E-4CF8-AA4C-10C5A187D638}" destId="{97EBB1EB-1321-4AC0-9C47-B5D28F5158D3}" srcOrd="6" destOrd="0" parTransId="{0A2326EF-AF66-4D48-9BB9-3CEF845F7F16}" sibTransId="{8C80E6B1-D959-4D7B-998E-0DA551B0A29D}"/>
    <dgm:cxn modelId="{77537686-B4DE-4312-9641-EE3CD8C8C6B1}" type="presOf" srcId="{97EBB1EB-1321-4AC0-9C47-B5D28F5158D3}" destId="{FFF0FD79-DE9A-4F3F-9684-9393508DBF97}" srcOrd="0" destOrd="6" presId="urn:microsoft.com/office/officeart/2005/8/layout/hList1"/>
    <dgm:cxn modelId="{D994DD16-9513-4EFE-9381-DE4A06EA2F69}" srcId="{95E96EE9-F738-4AF9-8832-71F5429D9ADC}" destId="{762194BC-F20B-48E8-8ED6-3A2B5A078B14}" srcOrd="0" destOrd="0" parTransId="{B0A39FF5-AA89-48A0-A97C-03AB15CABF27}" sibTransId="{EBB97A78-A282-41F6-AA1D-6C890928F2D9}"/>
    <dgm:cxn modelId="{4ED95957-CFE8-420D-A1A5-FC57981B896F}" srcId="{762194BC-F20B-48E8-8ED6-3A2B5A078B14}" destId="{467F9E81-2583-4311-8B5A-3BF747A77A8E}" srcOrd="6" destOrd="0" parTransId="{65D0BD55-B779-4205-9E98-827C74EA8DC9}" sibTransId="{143B03D9-7AD3-4C6D-A0B6-0F8172B4E822}"/>
    <dgm:cxn modelId="{2C6B2F91-FC6C-4473-8698-38E8B91CCF23}" type="presOf" srcId="{C9ED6075-3D9B-4A6C-853A-EE9BDF891F3C}" destId="{E572508A-F82B-4CDF-89F0-7D7D9B24DCEB}" srcOrd="0" destOrd="0" presId="urn:microsoft.com/office/officeart/2005/8/layout/hList1"/>
    <dgm:cxn modelId="{810DDD80-3075-4869-85E8-0785F988E48E}" srcId="{9A2A15B2-E00E-4CF8-AA4C-10C5A187D638}" destId="{04C23D7E-22ED-4D0A-81A3-2FE5C5159740}" srcOrd="0" destOrd="0" parTransId="{D8FFF1A2-4C10-435A-B73E-03443D1C00FC}" sibTransId="{ABABBAA1-AE95-4B79-BC70-61A78D005D4F}"/>
    <dgm:cxn modelId="{E6CBC77D-00B7-417C-B680-DF6BB6A17900}" srcId="{9A2A15B2-E00E-4CF8-AA4C-10C5A187D638}" destId="{52D961BF-7219-404C-90A4-9716CE6CA98D}" srcOrd="1" destOrd="0" parTransId="{1CCD1BEA-3F32-403B-9084-EA63181B935C}" sibTransId="{B35D473B-26C9-4678-A96A-9097B117D956}"/>
    <dgm:cxn modelId="{E1952888-58D9-418F-98FC-FEF1779CC7D9}" type="presOf" srcId="{0389700B-9138-42C6-AC6C-E7374D5D1FD9}" destId="{C23136BD-1723-491C-BD62-D3124809DF98}" srcOrd="0" destOrd="2" presId="urn:microsoft.com/office/officeart/2005/8/layout/hList1"/>
    <dgm:cxn modelId="{22357EE4-8EC3-4CAA-A2F4-86164EFBA289}" srcId="{762194BC-F20B-48E8-8ED6-3A2B5A078B14}" destId="{A7461C6D-F166-4136-96E2-0C630B48AFC9}" srcOrd="7" destOrd="0" parTransId="{5F9596C3-27E7-49E7-9121-C265C5A195C3}" sibTransId="{4693DC53-033D-4E12-ABF9-6BF5BB90FD46}"/>
    <dgm:cxn modelId="{61189016-B39F-4272-9DA1-680C8B4A34DC}" srcId="{762194BC-F20B-48E8-8ED6-3A2B5A078B14}" destId="{0389700B-9138-42C6-AC6C-E7374D5D1FD9}" srcOrd="2" destOrd="0" parTransId="{751D234D-D67D-4144-BA9B-5791ADC25FDF}" sibTransId="{2634BF77-4A94-46A8-ADFB-542DCD934CBA}"/>
    <dgm:cxn modelId="{7FBA5E1B-2FBD-4F6C-9189-1BC2CC5EEC07}" srcId="{9A2A15B2-E00E-4CF8-AA4C-10C5A187D638}" destId="{75E7B46C-776D-4924-B56F-B1585DE246F5}" srcOrd="3" destOrd="0" parTransId="{105E1540-7EC7-44F1-985D-E5853E0F1433}" sibTransId="{4F6E2DDB-4854-4189-8F98-71504BE5AB2D}"/>
    <dgm:cxn modelId="{252BE2F7-EF63-4418-AE54-F8A8790EE724}" srcId="{762194BC-F20B-48E8-8ED6-3A2B5A078B14}" destId="{CE5D2EFD-EAA1-4758-8C86-935E0693D118}" srcOrd="1" destOrd="0" parTransId="{DDF5F369-724A-4065-B686-5C1677C295A4}" sibTransId="{F2D5896B-7990-43A9-AAFB-EDD61799A32F}"/>
    <dgm:cxn modelId="{BDE08204-3E91-401B-86DD-95A3BEED8BEF}" srcId="{95E96EE9-F738-4AF9-8832-71F5429D9ADC}" destId="{9A2A15B2-E00E-4CF8-AA4C-10C5A187D638}" srcOrd="2" destOrd="0" parTransId="{33B529A4-AB8A-423A-9C70-F83FA1489A9B}" sibTransId="{E18863F2-5EF6-4ED7-A643-36246D838A70}"/>
    <dgm:cxn modelId="{E841E081-3CAF-4F05-8B76-5E44982D47BA}" type="presOf" srcId="{CE5D2EFD-EAA1-4758-8C86-935E0693D118}" destId="{C23136BD-1723-491C-BD62-D3124809DF98}" srcOrd="0" destOrd="1" presId="urn:microsoft.com/office/officeart/2005/8/layout/hList1"/>
    <dgm:cxn modelId="{8F56F592-5CA0-4C29-B46E-9BD773EA10FA}" srcId="{9A2A15B2-E00E-4CF8-AA4C-10C5A187D638}" destId="{CD238CF0-579D-4876-8A68-07A787694889}" srcOrd="5" destOrd="0" parTransId="{F686BE83-8230-4CA7-93A9-908D7BF0125C}" sibTransId="{34E1EE9C-F7ED-4B62-AD25-6DC4C2232623}"/>
    <dgm:cxn modelId="{CB1E225B-582D-4B2B-8D79-D1E29AFA1CEF}" srcId="{762194BC-F20B-48E8-8ED6-3A2B5A078B14}" destId="{C6373EF3-E8B4-432A-BF61-B2FAD9CC6380}" srcOrd="9" destOrd="0" parTransId="{4B465F1E-33EB-470D-A8AB-72E85E51EF49}" sibTransId="{03FDE824-80C7-4BCC-AAF8-C6AC2122BACE}"/>
    <dgm:cxn modelId="{A7E67812-B2BF-46D1-89D7-82E0C99757EA}" srcId="{20691B70-95F6-456A-BBB2-532E85AA0468}" destId="{C9ED6075-3D9B-4A6C-853A-EE9BDF891F3C}" srcOrd="0" destOrd="0" parTransId="{05630EDC-B5BE-4227-A3F2-BE27CA47A409}" sibTransId="{F6CB1AA3-F2C7-4515-AEDB-25FD325C8A78}"/>
    <dgm:cxn modelId="{45C22656-0C8A-4D21-90EF-D98AA862F598}" type="presOf" srcId="{04C23D7E-22ED-4D0A-81A3-2FE5C5159740}" destId="{FFF0FD79-DE9A-4F3F-9684-9393508DBF97}" srcOrd="0" destOrd="0" presId="urn:microsoft.com/office/officeart/2005/8/layout/hList1"/>
    <dgm:cxn modelId="{425F5B60-33FD-4E9A-94B2-3BA2F031DDD6}" type="presOf" srcId="{FE9DD31D-C49D-46A8-98A8-9B549BDC624A}" destId="{C23136BD-1723-491C-BD62-D3124809DF98}" srcOrd="0" destOrd="8" presId="urn:microsoft.com/office/officeart/2005/8/layout/hList1"/>
    <dgm:cxn modelId="{98838AD3-250F-428C-AE42-32C043A483D5}" srcId="{20691B70-95F6-456A-BBB2-532E85AA0468}" destId="{2163E79D-6334-4552-A310-E21E3AE922E5}" srcOrd="4" destOrd="0" parTransId="{EB3A1FC6-C7EF-4A55-9EF6-BB1A6C47E14E}" sibTransId="{5CCCB361-EBA5-4EFE-8A48-34A871C019D8}"/>
    <dgm:cxn modelId="{80FBE8C3-FD21-465B-AD2A-BF44E530A401}" type="presOf" srcId="{92C5F762-B341-4C4F-9A19-C5D6E4A8D98D}" destId="{C23136BD-1723-491C-BD62-D3124809DF98}" srcOrd="0" destOrd="5" presId="urn:microsoft.com/office/officeart/2005/8/layout/hList1"/>
    <dgm:cxn modelId="{4E9A2855-EAA5-4A2E-92B6-1DE2D6162A3C}" type="presOf" srcId="{2163E79D-6334-4552-A310-E21E3AE922E5}" destId="{E572508A-F82B-4CDF-89F0-7D7D9B24DCEB}" srcOrd="0" destOrd="4" presId="urn:microsoft.com/office/officeart/2005/8/layout/hList1"/>
    <dgm:cxn modelId="{FF46BC38-FCC3-4C5C-AB03-1A9A58FBA225}" srcId="{20691B70-95F6-456A-BBB2-532E85AA0468}" destId="{4E5F1A7F-E300-4DC7-A104-506EF902D325}" srcOrd="5" destOrd="0" parTransId="{5F8B5633-36CB-4245-9097-D6ABF39B3E1B}" sibTransId="{E2943E7F-0140-42D1-A860-1F9FB9E5803C}"/>
    <dgm:cxn modelId="{56E59C48-807A-49F2-A10D-478C4FE5C507}" type="presOf" srcId="{F97F0078-1237-4B62-A94E-2ECBC2EED0F0}" destId="{C23136BD-1723-491C-BD62-D3124809DF98}" srcOrd="0" destOrd="3" presId="urn:microsoft.com/office/officeart/2005/8/layout/hList1"/>
    <dgm:cxn modelId="{53FAB483-CA92-49F4-B2BF-1BD5343E65CA}" srcId="{762194BC-F20B-48E8-8ED6-3A2B5A078B14}" destId="{92C5F762-B341-4C4F-9A19-C5D6E4A8D98D}" srcOrd="5" destOrd="0" parTransId="{2760DB68-C222-48AA-BC4B-9B2EC4EE07D9}" sibTransId="{0EFA340C-2BFC-47D4-8094-DC916A380D99}"/>
    <dgm:cxn modelId="{6BFAB6C2-EB30-428A-B3D4-841012E06E28}" type="presOf" srcId="{762194BC-F20B-48E8-8ED6-3A2B5A078B14}" destId="{630770FE-6856-4109-9F69-C30A31DCDEB6}" srcOrd="0" destOrd="0" presId="urn:microsoft.com/office/officeart/2005/8/layout/hList1"/>
    <dgm:cxn modelId="{94F59B07-91A0-4009-BAFE-F572E1CBC091}" srcId="{20691B70-95F6-456A-BBB2-532E85AA0468}" destId="{2581349D-9911-45A0-B2DE-20DB28A1D84F}" srcOrd="3" destOrd="0" parTransId="{DC7F9C00-A4A2-48ED-AFCB-E2B7EB64DE6C}" sibTransId="{F198EADA-3860-4238-98E3-45362DFB52B0}"/>
    <dgm:cxn modelId="{6F20A0D3-B8B9-4316-B15E-C9A336370195}" srcId="{20691B70-95F6-456A-BBB2-532E85AA0468}" destId="{7E8A95AE-C5E7-40B7-A7A6-D4D014444929}" srcOrd="1" destOrd="0" parTransId="{9C3ADE2E-0313-4B15-9C24-799EF4EB7D8F}" sibTransId="{DE1FCFCE-007D-4D32-8DA4-BA20E9CAE236}"/>
    <dgm:cxn modelId="{868B4B65-B204-45AD-AA78-ED6843F52C05}" srcId="{9A2A15B2-E00E-4CF8-AA4C-10C5A187D638}" destId="{3FA4A294-76E0-4331-AEB8-5AB8F15F34F1}" srcOrd="4" destOrd="0" parTransId="{768DD1AD-2E98-4A1E-8187-599E5F4A78EF}" sibTransId="{FFD64851-B78B-40E3-A924-0F835CBE016B}"/>
    <dgm:cxn modelId="{93DC6825-0D2E-4B60-980C-9965561DBF8B}" srcId="{762194BC-F20B-48E8-8ED6-3A2B5A078B14}" destId="{FE9DD31D-C49D-46A8-98A8-9B549BDC624A}" srcOrd="8" destOrd="0" parTransId="{ACDD6D5F-B23D-4576-9EF4-87CAADC539F6}" sibTransId="{2687BB24-7D5D-4E16-A6E2-CBE8F7C67952}"/>
    <dgm:cxn modelId="{5EBFDAB0-BFFD-42D1-9128-41F46865528A}" type="presOf" srcId="{C6373EF3-E8B4-432A-BF61-B2FAD9CC6380}" destId="{C23136BD-1723-491C-BD62-D3124809DF98}" srcOrd="0" destOrd="9" presId="urn:microsoft.com/office/officeart/2005/8/layout/hList1"/>
    <dgm:cxn modelId="{2AC14CA1-D1A8-4563-8C04-D92227B484C0}" srcId="{95E96EE9-F738-4AF9-8832-71F5429D9ADC}" destId="{20691B70-95F6-456A-BBB2-532E85AA0468}" srcOrd="1" destOrd="0" parTransId="{AD55FDF6-A399-48C5-A62C-C6241D0953EF}" sibTransId="{44A88E25-DD2E-465B-A9A3-796D6D76C70B}"/>
    <dgm:cxn modelId="{81253D98-3E23-4303-840E-1876D39BBD09}" srcId="{762194BC-F20B-48E8-8ED6-3A2B5A078B14}" destId="{F97F0078-1237-4B62-A94E-2ECBC2EED0F0}" srcOrd="3" destOrd="0" parTransId="{0326732F-8351-4E31-9076-DE0326C87478}" sibTransId="{B1A90BC9-B29D-455D-AC67-B9662EDB51F6}"/>
    <dgm:cxn modelId="{8329B5FC-9884-498B-A217-611D3E94CD18}" type="presOf" srcId="{A7461C6D-F166-4136-96E2-0C630B48AFC9}" destId="{C23136BD-1723-491C-BD62-D3124809DF98}" srcOrd="0" destOrd="7" presId="urn:microsoft.com/office/officeart/2005/8/layout/hList1"/>
    <dgm:cxn modelId="{F3413DB1-B07A-4D00-8B71-7AA2A9DE15A9}" type="presOf" srcId="{75E7B46C-776D-4924-B56F-B1585DE246F5}" destId="{FFF0FD79-DE9A-4F3F-9684-9393508DBF97}" srcOrd="0" destOrd="3" presId="urn:microsoft.com/office/officeart/2005/8/layout/hList1"/>
    <dgm:cxn modelId="{05FAE603-0A9B-4F84-A9EB-EEB5E319FAB0}" type="presOf" srcId="{467F9E81-2583-4311-8B5A-3BF747A77A8E}" destId="{C23136BD-1723-491C-BD62-D3124809DF98}" srcOrd="0" destOrd="6" presId="urn:microsoft.com/office/officeart/2005/8/layout/hList1"/>
    <dgm:cxn modelId="{630717E5-974F-49A5-9C86-2B23E58CC18F}" srcId="{762194BC-F20B-48E8-8ED6-3A2B5A078B14}" destId="{8C279D3C-7101-4313-85F3-F4E31026C97A}" srcOrd="0" destOrd="0" parTransId="{BD93A8DB-4DBF-490C-8BFD-66B6C2F388A8}" sibTransId="{56CA9CF1-AD34-426E-8BA4-602DC9F88CAD}"/>
    <dgm:cxn modelId="{80474844-C867-4F9A-A0B9-22371484A949}" srcId="{762194BC-F20B-48E8-8ED6-3A2B5A078B14}" destId="{7E945E4E-4702-4608-B5F2-E0A29236FC4C}" srcOrd="4" destOrd="0" parTransId="{180441FA-3D29-421E-88F3-3119AB240A74}" sibTransId="{9A769DB5-9A09-4511-A97A-D22D6FA5B5F1}"/>
    <dgm:cxn modelId="{8FAE631E-6053-4790-9C16-420018137A27}" type="presOf" srcId="{4E5F1A7F-E300-4DC7-A104-506EF902D325}" destId="{E572508A-F82B-4CDF-89F0-7D7D9B24DCEB}" srcOrd="0" destOrd="5" presId="urn:microsoft.com/office/officeart/2005/8/layout/hList1"/>
    <dgm:cxn modelId="{A982C39D-E3CD-4DC4-9244-04918193153E}" type="presOf" srcId="{95E96EE9-F738-4AF9-8832-71F5429D9ADC}" destId="{D165A35B-EFAA-4818-8D0E-745FBE6E56BC}" srcOrd="0" destOrd="0" presId="urn:microsoft.com/office/officeart/2005/8/layout/hList1"/>
    <dgm:cxn modelId="{9807E27E-B1A7-4094-B479-F80989E256A4}" type="presParOf" srcId="{D165A35B-EFAA-4818-8D0E-745FBE6E56BC}" destId="{D4E95F42-74D2-4CED-AA94-CD50D7020FB5}" srcOrd="0" destOrd="0" presId="urn:microsoft.com/office/officeart/2005/8/layout/hList1"/>
    <dgm:cxn modelId="{9E3C4B4D-28A7-4F84-AD71-7F1046CE6366}" type="presParOf" srcId="{D4E95F42-74D2-4CED-AA94-CD50D7020FB5}" destId="{630770FE-6856-4109-9F69-C30A31DCDEB6}" srcOrd="0" destOrd="0" presId="urn:microsoft.com/office/officeart/2005/8/layout/hList1"/>
    <dgm:cxn modelId="{EFCB34C8-DE30-4D03-94CA-5F9211A4C357}" type="presParOf" srcId="{D4E95F42-74D2-4CED-AA94-CD50D7020FB5}" destId="{C23136BD-1723-491C-BD62-D3124809DF98}" srcOrd="1" destOrd="0" presId="urn:microsoft.com/office/officeart/2005/8/layout/hList1"/>
    <dgm:cxn modelId="{D9C446DE-45CB-4936-9742-AD10B2DC89F9}" type="presParOf" srcId="{D165A35B-EFAA-4818-8D0E-745FBE6E56BC}" destId="{EC1E6D27-21BD-43F0-AC4D-26759EB7C63B}" srcOrd="1" destOrd="0" presId="urn:microsoft.com/office/officeart/2005/8/layout/hList1"/>
    <dgm:cxn modelId="{141D9DF4-80B6-41AB-9A6A-023D503A29F3}" type="presParOf" srcId="{D165A35B-EFAA-4818-8D0E-745FBE6E56BC}" destId="{7F07D895-C2EC-4B86-8F63-C173D7159D84}" srcOrd="2" destOrd="0" presId="urn:microsoft.com/office/officeart/2005/8/layout/hList1"/>
    <dgm:cxn modelId="{F76DF723-05B8-4681-941A-7DAFD5FA3A31}" type="presParOf" srcId="{7F07D895-C2EC-4B86-8F63-C173D7159D84}" destId="{0CCE04A7-0279-4378-8811-5A3AE4900C9D}" srcOrd="0" destOrd="0" presId="urn:microsoft.com/office/officeart/2005/8/layout/hList1"/>
    <dgm:cxn modelId="{BABF74A0-B982-4F39-8B6F-C594F516759A}" type="presParOf" srcId="{7F07D895-C2EC-4B86-8F63-C173D7159D84}" destId="{E572508A-F82B-4CDF-89F0-7D7D9B24DCEB}" srcOrd="1" destOrd="0" presId="urn:microsoft.com/office/officeart/2005/8/layout/hList1"/>
    <dgm:cxn modelId="{FB3B4104-BE99-40E1-8347-583A70FA2387}" type="presParOf" srcId="{D165A35B-EFAA-4818-8D0E-745FBE6E56BC}" destId="{1A6F7E40-52B0-48B7-B7F4-8076151D7511}" srcOrd="3" destOrd="0" presId="urn:microsoft.com/office/officeart/2005/8/layout/hList1"/>
    <dgm:cxn modelId="{DCAF0531-C080-4FCA-B935-097AC6AAB3F6}" type="presParOf" srcId="{D165A35B-EFAA-4818-8D0E-745FBE6E56BC}" destId="{C96AFED9-3E82-4993-BB29-E44630635E58}" srcOrd="4" destOrd="0" presId="urn:microsoft.com/office/officeart/2005/8/layout/hList1"/>
    <dgm:cxn modelId="{5BDB76C5-0E02-4D8D-A391-A205908A7776}" type="presParOf" srcId="{C96AFED9-3E82-4993-BB29-E44630635E58}" destId="{A723BC6A-91EF-4AF2-AF3D-5CA5647E22BC}" srcOrd="0" destOrd="0" presId="urn:microsoft.com/office/officeart/2005/8/layout/hList1"/>
    <dgm:cxn modelId="{F7314787-0813-4073-9CED-1E1E5D3820D9}" type="presParOf" srcId="{C96AFED9-3E82-4993-BB29-E44630635E58}" destId="{FFF0FD79-DE9A-4F3F-9684-9393508DBF9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A00F0-A838-4092-A768-42B27FE68687}">
      <dsp:nvSpPr>
        <dsp:cNvPr id="0" name=""/>
        <dsp:cNvSpPr/>
      </dsp:nvSpPr>
      <dsp:spPr>
        <a:xfrm rot="5400000">
          <a:off x="4398070" y="-2613185"/>
          <a:ext cx="1821746" cy="72034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/>
            <a:t>normativa general y específica que le permite la incorporación de la variable de sustentabilidad dentro de las compras del Estado</a:t>
          </a:r>
          <a:endParaRPr lang="es-C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/>
            <a:t>Estos avances han permitido pasar a la fase de implementación  en materia  de las CPS.</a:t>
          </a:r>
          <a:endParaRPr lang="es-C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2000" kern="1200" dirty="0"/>
        </a:p>
      </dsp:txBody>
      <dsp:txXfrm rot="5400000">
        <a:off x="4398070" y="-2613185"/>
        <a:ext cx="1821746" cy="7203499"/>
      </dsp:txXfrm>
    </dsp:sp>
    <dsp:sp modelId="{45FE8E7E-7C3B-469C-AD05-641275ADF25A}">
      <dsp:nvSpPr>
        <dsp:cNvPr id="0" name=""/>
        <dsp:cNvSpPr/>
      </dsp:nvSpPr>
      <dsp:spPr>
        <a:xfrm>
          <a:off x="0" y="0"/>
          <a:ext cx="1706115" cy="1973313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/>
            <a:t>legal</a:t>
          </a:r>
          <a:endParaRPr lang="es-CR" sz="3000" b="1" kern="1200" dirty="0"/>
        </a:p>
      </dsp:txBody>
      <dsp:txXfrm>
        <a:off x="0" y="0"/>
        <a:ext cx="1706115" cy="1973313"/>
      </dsp:txXfrm>
    </dsp:sp>
    <dsp:sp modelId="{670423A4-315E-414E-9480-8555D2B83E43}">
      <dsp:nvSpPr>
        <dsp:cNvPr id="0" name=""/>
        <dsp:cNvSpPr/>
      </dsp:nvSpPr>
      <dsp:spPr>
        <a:xfrm rot="5400000">
          <a:off x="3802008" y="-131057"/>
          <a:ext cx="2907368" cy="73172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Se cuenta con una política que esta en proceso de oficialización</a:t>
          </a:r>
          <a:endParaRPr lang="es-C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Se incorpora el tema de CPS  en los planes operativos de las instituciones involucradas</a:t>
          </a:r>
          <a:endParaRPr lang="es-C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/>
            <a:t>permitido pasar a la fase de implementación  en materia  de las CPS.</a:t>
          </a:r>
          <a:endParaRPr lang="es-CR" sz="20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100" kern="1200" dirty="0"/>
        </a:p>
      </dsp:txBody>
      <dsp:txXfrm rot="5400000">
        <a:off x="3802008" y="-131057"/>
        <a:ext cx="2907368" cy="7317257"/>
      </dsp:txXfrm>
    </dsp:sp>
    <dsp:sp modelId="{70D534EC-4E64-4D17-B3B1-50EEAA2F3729}">
      <dsp:nvSpPr>
        <dsp:cNvPr id="0" name=""/>
        <dsp:cNvSpPr/>
      </dsp:nvSpPr>
      <dsp:spPr>
        <a:xfrm>
          <a:off x="1078" y="2540914"/>
          <a:ext cx="1595986" cy="1973313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000" b="1" kern="1200" dirty="0" smtClean="0"/>
            <a:t>política publica </a:t>
          </a:r>
          <a:endParaRPr lang="es-CR" sz="3000" b="1" kern="1200" dirty="0"/>
        </a:p>
      </dsp:txBody>
      <dsp:txXfrm>
        <a:off x="1078" y="2540914"/>
        <a:ext cx="1595986" cy="19733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A00F0-A838-4092-A768-42B27FE68687}">
      <dsp:nvSpPr>
        <dsp:cNvPr id="0" name=""/>
        <dsp:cNvSpPr/>
      </dsp:nvSpPr>
      <dsp:spPr>
        <a:xfrm rot="5400000">
          <a:off x="5327764" y="-2039770"/>
          <a:ext cx="1756033" cy="5840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600" kern="1200" dirty="0" smtClean="0"/>
            <a:t>70 f</a:t>
          </a:r>
          <a:r>
            <a:rPr lang="es-ES" sz="1600" kern="1200" dirty="0" smtClean="0"/>
            <a:t>uncionarios públicos capacitados en los aspectos medulares de la metodología a través de la experta internacional.</a:t>
          </a:r>
          <a:endParaRPr lang="es-C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un evento masivo de divulgación del proyecto con la participación de 150 personas</a:t>
          </a:r>
          <a:endParaRPr lang="es-C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Consolidación de un sistema nacional de formación, capacitación y acreditación para funcionarios </a:t>
          </a:r>
          <a:r>
            <a:rPr lang="es-ES" sz="1600" kern="1200" dirty="0" smtClean="0"/>
            <a:t>institucionales </a:t>
          </a:r>
          <a:r>
            <a:rPr lang="es-ES" sz="1600" kern="1200" dirty="0" smtClean="0"/>
            <a:t>y socios de negocio</a:t>
          </a:r>
          <a:r>
            <a:rPr lang="es-ES" sz="1300" kern="1200" dirty="0" smtClean="0"/>
            <a:t>s</a:t>
          </a:r>
          <a:endParaRPr lang="es-CR" sz="1300" kern="1200" dirty="0"/>
        </a:p>
      </dsp:txBody>
      <dsp:txXfrm rot="5400000">
        <a:off x="5327764" y="-2039770"/>
        <a:ext cx="1756033" cy="5840735"/>
      </dsp:txXfrm>
    </dsp:sp>
    <dsp:sp modelId="{45FE8E7E-7C3B-469C-AD05-641275ADF25A}">
      <dsp:nvSpPr>
        <dsp:cNvPr id="0" name=""/>
        <dsp:cNvSpPr/>
      </dsp:nvSpPr>
      <dsp:spPr>
        <a:xfrm>
          <a:off x="0" y="118466"/>
          <a:ext cx="3285413" cy="152426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capacitación</a:t>
          </a:r>
          <a:endParaRPr lang="es-CR" sz="3000" kern="1200" dirty="0"/>
        </a:p>
      </dsp:txBody>
      <dsp:txXfrm>
        <a:off x="0" y="118466"/>
        <a:ext cx="3285413" cy="1524260"/>
      </dsp:txXfrm>
    </dsp:sp>
    <dsp:sp modelId="{57463684-69CD-4A21-9712-C95D53C69A13}">
      <dsp:nvSpPr>
        <dsp:cNvPr id="0" name=""/>
        <dsp:cNvSpPr/>
      </dsp:nvSpPr>
      <dsp:spPr>
        <a:xfrm rot="5400000">
          <a:off x="5608215" y="-329123"/>
          <a:ext cx="1219408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600" kern="1200" dirty="0" smtClean="0"/>
            <a:t>coordinación y sinergias para la atención de asuntos que son competencia de diversos ministerios de Estado, a través de un grupo de trabajo interdisciplinario</a:t>
          </a:r>
          <a:endParaRPr lang="es-C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600" kern="1200" dirty="0" smtClean="0"/>
            <a:t>Se logra mantener  mas allá del proyecto (consolidación)</a:t>
          </a:r>
          <a:endParaRPr lang="es-C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Instituciones públicas motivadas y sensibilizadas </a:t>
          </a:r>
          <a:r>
            <a:rPr lang="es-ES" sz="1600" kern="1200" dirty="0" smtClean="0"/>
            <a:t>con las CP</a:t>
          </a:r>
          <a:r>
            <a:rPr lang="es-ES" sz="1400" kern="1200" dirty="0" smtClean="0"/>
            <a:t>S</a:t>
          </a:r>
          <a:endParaRPr lang="es-CR" sz="1400" kern="1200" dirty="0"/>
        </a:p>
      </dsp:txBody>
      <dsp:txXfrm rot="5400000">
        <a:off x="5608215" y="-329123"/>
        <a:ext cx="1219408" cy="5852160"/>
      </dsp:txXfrm>
    </dsp:sp>
    <dsp:sp modelId="{B3BA87F4-79E1-4BF5-A991-DF31204BF253}">
      <dsp:nvSpPr>
        <dsp:cNvPr id="0" name=""/>
        <dsp:cNvSpPr/>
      </dsp:nvSpPr>
      <dsp:spPr>
        <a:xfrm>
          <a:off x="0" y="1834826"/>
          <a:ext cx="3291840" cy="1524260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000" kern="1200" dirty="0" smtClean="0"/>
            <a:t>Coordinación interinstitucional</a:t>
          </a:r>
          <a:endParaRPr lang="es-CR" sz="3000" kern="1200" dirty="0"/>
        </a:p>
      </dsp:txBody>
      <dsp:txXfrm>
        <a:off x="0" y="1834826"/>
        <a:ext cx="3291840" cy="1524260"/>
      </dsp:txXfrm>
    </dsp:sp>
    <dsp:sp modelId="{A3DD8CD8-EA65-440B-915C-793BD7A1E3F0}">
      <dsp:nvSpPr>
        <dsp:cNvPr id="0" name=""/>
        <dsp:cNvSpPr/>
      </dsp:nvSpPr>
      <dsp:spPr>
        <a:xfrm rot="5400000">
          <a:off x="5225687" y="1498237"/>
          <a:ext cx="1972319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incorporación de indicadores cuantitativos : nivel de la situación del país y durante la ejecución del proyecto y en la implementación de la política CPS</a:t>
          </a:r>
          <a:endParaRPr lang="es-C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Complementar la metodología con un enfoque mas integral (enfoque similar al  de ciclo de vida)</a:t>
          </a:r>
          <a:r>
            <a:rPr lang="es-ES" sz="1800" kern="1200" dirty="0" smtClean="0"/>
            <a:t> </a:t>
          </a:r>
          <a:endParaRPr lang="es-C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contemple temas de aplicación general y otros de alcance más específico</a:t>
          </a:r>
          <a:endParaRPr lang="es-CR" sz="1800" kern="1200" dirty="0"/>
        </a:p>
      </dsp:txBody>
      <dsp:txXfrm rot="5400000">
        <a:off x="5225687" y="1498237"/>
        <a:ext cx="1972319" cy="5846444"/>
      </dsp:txXfrm>
    </dsp:sp>
    <dsp:sp modelId="{B96FBD3A-C259-4635-BAA6-530C53534DEA}">
      <dsp:nvSpPr>
        <dsp:cNvPr id="0" name=""/>
        <dsp:cNvSpPr/>
      </dsp:nvSpPr>
      <dsp:spPr>
        <a:xfrm>
          <a:off x="0" y="3659329"/>
          <a:ext cx="3288625" cy="1524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1" kern="1200" dirty="0" smtClean="0"/>
            <a:t>Aportes a la metodología PNUMA</a:t>
          </a:r>
          <a:endParaRPr lang="es-CR" sz="3000" kern="1200" dirty="0"/>
        </a:p>
      </dsp:txBody>
      <dsp:txXfrm>
        <a:off x="0" y="3659329"/>
        <a:ext cx="3288625" cy="15242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0CD7E6-C057-4999-A1B5-55A667AD4CBD}">
      <dsp:nvSpPr>
        <dsp:cNvPr id="0" name=""/>
        <dsp:cNvSpPr/>
      </dsp:nvSpPr>
      <dsp:spPr>
        <a:xfrm rot="5400000">
          <a:off x="24968" y="660828"/>
          <a:ext cx="1865578" cy="1305904"/>
        </a:xfrm>
        <a:prstGeom prst="chevron">
          <a:avLst/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Sistemas de compras</a:t>
          </a:r>
          <a:endParaRPr lang="es-CR" sz="1900" kern="1200" dirty="0"/>
        </a:p>
      </dsp:txBody>
      <dsp:txXfrm rot="5400000">
        <a:off x="24968" y="660828"/>
        <a:ext cx="1865578" cy="1305904"/>
      </dsp:txXfrm>
    </dsp:sp>
    <dsp:sp modelId="{7557653E-3670-458B-B785-8CAD1A2904D8}">
      <dsp:nvSpPr>
        <dsp:cNvPr id="0" name=""/>
        <dsp:cNvSpPr/>
      </dsp:nvSpPr>
      <dsp:spPr>
        <a:xfrm rot="5400000">
          <a:off x="3614870" y="-1801380"/>
          <a:ext cx="2627784" cy="6504673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800" kern="1200" dirty="0" smtClean="0"/>
            <a:t>Existe una atomización del sistema de compras públicas costarricense en cuanto a: </a:t>
          </a:r>
          <a:r>
            <a:rPr lang="es-MX" sz="1800" kern="1200" dirty="0" smtClean="0"/>
            <a:t>Criterios, documentación, sistemas y reglamentación para cada institución.</a:t>
          </a:r>
          <a:endParaRPr lang="es-CR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R" sz="1800" kern="1200" dirty="0" smtClean="0"/>
            <a:t>La información  está dispersa</a:t>
          </a:r>
          <a:endParaRPr lang="es-CR" sz="1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MX" sz="1800" kern="1200" dirty="0" smtClean="0"/>
            <a:t>Para efectos del proyecto se </a:t>
          </a:r>
          <a:r>
            <a:rPr lang="es-CR" sz="1800" kern="1200" dirty="0" smtClean="0"/>
            <a:t> tomó como modelo el sistema de las compras centralizadas del  Estado ,en el entendido que este no es el único sistema de compras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800" kern="1200" dirty="0"/>
        </a:p>
      </dsp:txBody>
      <dsp:txXfrm rot="5400000">
        <a:off x="3614870" y="-1801380"/>
        <a:ext cx="2627784" cy="6504673"/>
      </dsp:txXfrm>
    </dsp:sp>
    <dsp:sp modelId="{34674C90-0F82-41D6-819E-E3BE70A2C409}">
      <dsp:nvSpPr>
        <dsp:cNvPr id="0" name=""/>
        <dsp:cNvSpPr/>
      </dsp:nvSpPr>
      <dsp:spPr>
        <a:xfrm rot="5400000">
          <a:off x="-61743" y="2870635"/>
          <a:ext cx="1865578" cy="1305904"/>
        </a:xfrm>
        <a:prstGeom prst="chevron">
          <a:avLst/>
        </a:prstGeom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solidFill>
                <a:schemeClr val="tx1"/>
              </a:solidFill>
            </a:rPr>
            <a:t>Comité directivo</a:t>
          </a:r>
          <a:endParaRPr lang="es-CR" sz="1900" b="1" kern="1200" dirty="0">
            <a:solidFill>
              <a:schemeClr val="tx1"/>
            </a:solidFill>
          </a:endParaRPr>
        </a:p>
      </dsp:txBody>
      <dsp:txXfrm rot="5400000">
        <a:off x="-61743" y="2870635"/>
        <a:ext cx="1865578" cy="1305904"/>
      </dsp:txXfrm>
    </dsp:sp>
    <dsp:sp modelId="{87376FE3-3F3B-4E5C-9298-3A5248D17A62}">
      <dsp:nvSpPr>
        <dsp:cNvPr id="0" name=""/>
        <dsp:cNvSpPr/>
      </dsp:nvSpPr>
      <dsp:spPr>
        <a:xfrm rot="5400000">
          <a:off x="4102461" y="398821"/>
          <a:ext cx="1709584" cy="6544692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/>
            <a:t>No se logró una activa participación de los representantes del sector privado en el Comité Directivo</a:t>
          </a:r>
          <a:r>
            <a:rPr lang="es-CR" sz="3200" kern="1200" dirty="0" smtClean="0"/>
            <a:t>.</a:t>
          </a:r>
          <a:endParaRPr lang="es-CR" sz="3200" kern="1200" dirty="0"/>
        </a:p>
      </dsp:txBody>
      <dsp:txXfrm rot="5400000">
        <a:off x="4102461" y="398821"/>
        <a:ext cx="1709584" cy="654469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0770FE-6856-4109-9F69-C30A31DCDEB6}">
      <dsp:nvSpPr>
        <dsp:cNvPr id="0" name=""/>
        <dsp:cNvSpPr/>
      </dsp:nvSpPr>
      <dsp:spPr>
        <a:xfrm>
          <a:off x="0" y="0"/>
          <a:ext cx="2764154" cy="616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institucional</a:t>
          </a:r>
          <a:endParaRPr lang="es-CR" sz="1300" kern="1200" dirty="0"/>
        </a:p>
      </dsp:txBody>
      <dsp:txXfrm>
        <a:off x="0" y="0"/>
        <a:ext cx="2764154" cy="616202"/>
      </dsp:txXfrm>
    </dsp:sp>
    <dsp:sp modelId="{C23136BD-1723-491C-BD62-D3124809DF98}">
      <dsp:nvSpPr>
        <dsp:cNvPr id="0" name=""/>
        <dsp:cNvSpPr/>
      </dsp:nvSpPr>
      <dsp:spPr>
        <a:xfrm>
          <a:off x="21389" y="609601"/>
          <a:ext cx="2733499" cy="4524401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latin typeface="Constantia" pitchFamily="18" charset="0"/>
            </a:rPr>
            <a:t>Consolidar del Comité de Compras Públicas Sustentables 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latin typeface="Constantia" pitchFamily="18" charset="0"/>
            </a:rPr>
            <a:t>Creación de unidad especializada en compras públicas sustentables en la Dirección General de Contrataciones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latin typeface="Constantia" pitchFamily="18" charset="0"/>
            </a:rPr>
            <a:t>Automatización en la forma de verificación de criterios sustentables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latin typeface="Constantia" pitchFamily="18" charset="0"/>
            </a:rPr>
            <a:t>Fortalecer  laboratorios de ensayo que comprueben cumplimiento de requisitos ambientales.</a:t>
          </a:r>
          <a:endParaRPr lang="es-C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kern="1200" dirty="0" smtClean="0">
            <a:latin typeface="Constantia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300" kern="1200" dirty="0" smtClean="0">
            <a:latin typeface="Constantia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kern="1200" dirty="0"/>
        </a:p>
      </dsp:txBody>
      <dsp:txXfrm>
        <a:off x="21389" y="609601"/>
        <a:ext cx="2733499" cy="4524401"/>
      </dsp:txXfrm>
    </dsp:sp>
    <dsp:sp modelId="{0CCE04A7-0279-4378-8811-5A3AE4900C9D}">
      <dsp:nvSpPr>
        <dsp:cNvPr id="0" name=""/>
        <dsp:cNvSpPr/>
      </dsp:nvSpPr>
      <dsp:spPr>
        <a:xfrm>
          <a:off x="3124202" y="0"/>
          <a:ext cx="2425228" cy="670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Legal y normativo</a:t>
          </a:r>
          <a:endParaRPr lang="es-CR" sz="1300" kern="1200" dirty="0"/>
        </a:p>
      </dsp:txBody>
      <dsp:txXfrm>
        <a:off x="3124202" y="0"/>
        <a:ext cx="2425228" cy="670801"/>
      </dsp:txXfrm>
    </dsp:sp>
    <dsp:sp modelId="{E572508A-F82B-4CDF-89F0-7D7D9B24DCEB}">
      <dsp:nvSpPr>
        <dsp:cNvPr id="0" name=""/>
        <dsp:cNvSpPr/>
      </dsp:nvSpPr>
      <dsp:spPr>
        <a:xfrm>
          <a:off x="3118770" y="685813"/>
          <a:ext cx="2425228" cy="4282199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Constantia" pitchFamily="18" charset="0"/>
            </a:rPr>
            <a:t>Oficialización de la Política de las Compras Públicas a nivel Nacional</a:t>
          </a:r>
          <a:endParaRPr lang="es-C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Constantia" pitchFamily="18" charset="0"/>
            </a:rPr>
            <a:t>Fortalecimiento del marco legal</a:t>
          </a:r>
          <a:endParaRPr lang="es-C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Constantia" pitchFamily="18" charset="0"/>
            </a:rPr>
            <a:t>Actualización continua de la guía. Nuevos criterios</a:t>
          </a:r>
          <a:endParaRPr lang="es-C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800" kern="1200" dirty="0"/>
        </a:p>
      </dsp:txBody>
      <dsp:txXfrm>
        <a:off x="3118770" y="685813"/>
        <a:ext cx="2425228" cy="4282199"/>
      </dsp:txXfrm>
    </dsp:sp>
    <dsp:sp modelId="{A723BC6A-91EF-4AF2-AF3D-5CA5647E22BC}">
      <dsp:nvSpPr>
        <dsp:cNvPr id="0" name=""/>
        <dsp:cNvSpPr/>
      </dsp:nvSpPr>
      <dsp:spPr>
        <a:xfrm>
          <a:off x="5791202" y="0"/>
          <a:ext cx="2425228" cy="755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Herramientas</a:t>
          </a:r>
          <a:endParaRPr lang="es-CR" sz="1300" kern="1200" dirty="0"/>
        </a:p>
      </dsp:txBody>
      <dsp:txXfrm>
        <a:off x="5791202" y="0"/>
        <a:ext cx="2425228" cy="755400"/>
      </dsp:txXfrm>
    </dsp:sp>
    <dsp:sp modelId="{FFF0FD79-DE9A-4F3F-9684-9393508DBF97}">
      <dsp:nvSpPr>
        <dsp:cNvPr id="0" name=""/>
        <dsp:cNvSpPr/>
      </dsp:nvSpPr>
      <dsp:spPr>
        <a:xfrm>
          <a:off x="5786133" y="705593"/>
          <a:ext cx="2425228" cy="4282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latin typeface="Constantia" pitchFamily="18" charset="0"/>
            </a:rPr>
            <a:t>Herramientas y mecanismos que apoyen al Sector Público y Sector Privado  en la implementación de las guías</a:t>
          </a:r>
          <a:endParaRPr lang="es-CR" sz="13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>
              <a:latin typeface="Constantia" pitchFamily="18" charset="0"/>
            </a:rPr>
            <a:t>Identificación en el Registro  de Proveedores Central debidamente categorizado  del cumplimiento de criterios de sustentabilidad</a:t>
          </a:r>
          <a:endParaRPr lang="es-CR" sz="13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300" kern="1200" dirty="0" smtClean="0">
              <a:latin typeface="Constantia" pitchFamily="18" charset="0"/>
            </a:rPr>
            <a:t>Programa de capacitación integral sobre compras sustentables para el sector público y sector privado</a:t>
          </a:r>
          <a:endParaRPr lang="es-C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s-C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300" kern="1200" dirty="0" smtClean="0">
              <a:latin typeface="Constantia" pitchFamily="18" charset="0"/>
            </a:rPr>
            <a:t>Sistema de medición, indicadores y monitoreo</a:t>
          </a:r>
          <a:endParaRPr lang="es-CR" sz="1300" kern="1200" dirty="0" smtClean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kern="1200" dirty="0"/>
        </a:p>
      </dsp:txBody>
      <dsp:txXfrm>
        <a:off x="5786133" y="705593"/>
        <a:ext cx="2425228" cy="4282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3606-A105-4316-A934-1FF56E016762}" type="datetimeFigureOut">
              <a:rPr lang="es-CR" smtClean="0"/>
              <a:pPr/>
              <a:t>19/10/2011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6A038-D67D-40AB-A313-9AF1B4EC3301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2A9BB60-A793-4163-9690-26E8142F22AB}" type="datetimeFigureOut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E9AD502-B44D-496F-BCAD-ACE9A51799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smtClean="0"/>
              <a:t>FTM: GRUPO DE TRABAJO DE MARRUECOS</a:t>
            </a:r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564D55-D9F0-4FB9-94F4-619C5DF4E40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DFFA28-DAE5-440C-8C75-1C75E4239AA6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7EC0D1-96B9-4245-9380-31EAE2DAF380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F324F4-462C-4D18-A93A-D90CE611EC05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9AD502-B44D-496F-BCAD-ACE9A51799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BA218-3138-4A9A-9178-ABEC9DDE5A5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6BA24-70ED-4099-AA1A-2BE8B1E3F71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452A4-23FE-41DA-939D-7C8CACB9BFB2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DF7BB-185A-48C1-84B0-2F69740035E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05962-8D2B-4B8E-811C-46856408144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22BFC-D22C-4B2E-A0DA-99F8B6EE366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128B4-82CC-4E65-BCF1-94B2B7997E9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D9A57-270E-4D70-AAA2-7F498C4F46A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419ED-89E8-461B-9101-D1BAF6503CD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F41B4-1619-45F8-8247-82BDEEA3184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526D2-9E14-40D1-881F-EFD5C7321CC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035DE-AA4D-47D0-BE2A-D4AE3444F0B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447800"/>
            <a:ext cx="6096000" cy="2667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4400" b="1" dirty="0" smtClean="0"/>
              <a:t/>
            </a:r>
            <a:br>
              <a:rPr lang="es-ES_tradnl" sz="4400" b="1" dirty="0" smtClean="0"/>
            </a:br>
            <a:r>
              <a:rPr lang="es-ES_tradnl" sz="4400" b="1" dirty="0" smtClean="0"/>
              <a:t>“</a:t>
            </a:r>
            <a:r>
              <a:rPr lang="es-ES" sz="3200" b="1" dirty="0" smtClean="0"/>
              <a:t>Fortalecimiento de las capacidades para las Compras Públicas Sustentables (SPP) en Costa Rica”</a:t>
            </a:r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4400" b="1" dirty="0" smtClean="0"/>
              <a:t/>
            </a:r>
            <a:br>
              <a:rPr lang="es-ES" sz="4400" b="1" dirty="0" smtClean="0"/>
            </a:br>
            <a:r>
              <a:rPr lang="es-ES" sz="2200" b="1" dirty="0" smtClean="0">
                <a:solidFill>
                  <a:schemeClr val="tx1"/>
                </a:solidFill>
              </a:rPr>
              <a:t>PROYECTO PILOTO </a:t>
            </a:r>
            <a:br>
              <a:rPr lang="es-ES" sz="2200" b="1" dirty="0" smtClean="0">
                <a:solidFill>
                  <a:schemeClr val="tx1"/>
                </a:solidFill>
              </a:rPr>
            </a:br>
            <a:r>
              <a:rPr lang="es-ES" sz="2200" b="1" dirty="0" smtClean="0">
                <a:solidFill>
                  <a:schemeClr val="tx1"/>
                </a:solidFill>
              </a:rPr>
              <a:t>GTM-CR</a:t>
            </a:r>
            <a:r>
              <a:rPr lang="es-ES_tradnl" sz="2200" dirty="0" smtClean="0">
                <a:solidFill>
                  <a:schemeClr val="tx1"/>
                </a:solidFill>
              </a:rPr>
              <a:t> 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90500" cap="sq" cmpd="tri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%20MINAE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8674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Conector recto"/>
          <p:cNvCxnSpPr/>
          <p:nvPr/>
        </p:nvCxnSpPr>
        <p:spPr>
          <a:xfrm>
            <a:off x="-3657600" y="5181600"/>
            <a:ext cx="9144000" cy="0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www.hacienda.go.cr/msib21/img/MinHaciend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791200"/>
            <a:ext cx="885825" cy="838200"/>
          </a:xfrm>
          <a:prstGeom prst="rect">
            <a:avLst/>
          </a:prstGeom>
          <a:noFill/>
        </p:spPr>
      </p:pic>
      <p:pic>
        <p:nvPicPr>
          <p:cNvPr id="14" name="13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5943600"/>
            <a:ext cx="1880653" cy="56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138123" y="4843046"/>
            <a:ext cx="6558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600" dirty="0" smtClean="0"/>
              <a:t>Maria Guzmán . Dirección de Gestión de Calidad Ambiental -.MINAET</a:t>
            </a:r>
          </a:p>
          <a:p>
            <a:pPr algn="ctr"/>
            <a:endParaRPr lang="es-MX" sz="1600" dirty="0" smtClean="0"/>
          </a:p>
          <a:p>
            <a:pPr algn="ctr"/>
            <a:r>
              <a:rPr lang="es-MX" sz="1600" dirty="0" smtClean="0"/>
              <a:t>Santo Domingo,19 octubre2011</a:t>
            </a:r>
            <a:endParaRPr lang="es-C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 descr="ag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1428750"/>
            <a:ext cx="25336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2" descr="desech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7413" y="1428750"/>
            <a:ext cx="259397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3" descr="emision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13" y="3287713"/>
            <a:ext cx="25971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4" descr="energ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413" y="3336925"/>
            <a:ext cx="25336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282575"/>
            <a:ext cx="8534400" cy="6461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 charset="-128"/>
              </a:rPr>
              <a:t>Paz con la Naturaleza - Programa de Gestión Ambiental – 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  <a:ea typeface="ＭＳ Ｐゴシック" charset="-128"/>
              </a:rPr>
              <a:t>Apoyado por la Embajada Británica en CR</a:t>
            </a:r>
          </a:p>
        </p:txBody>
      </p:sp>
      <p:sp>
        <p:nvSpPr>
          <p:cNvPr id="8199" name="TextBox 21"/>
          <p:cNvSpPr txBox="1">
            <a:spLocks noChangeArrowheads="1"/>
          </p:cNvSpPr>
          <p:nvPr/>
        </p:nvSpPr>
        <p:spPr bwMode="auto">
          <a:xfrm>
            <a:off x="214313" y="1285875"/>
            <a:ext cx="2667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600">
                <a:latin typeface="Constantia" pitchFamily="18" charset="0"/>
              </a:rPr>
              <a:t>Guías de gestión ambiental en el sector público</a:t>
            </a:r>
          </a:p>
          <a:p>
            <a:pPr>
              <a:buFontTx/>
              <a:buChar char="-"/>
            </a:pPr>
            <a:endParaRPr lang="en-US" sz="1600">
              <a:latin typeface="Constantia" pitchFamily="18" charset="0"/>
            </a:endParaRPr>
          </a:p>
          <a:p>
            <a:pPr>
              <a:buFontTx/>
              <a:buChar char="-"/>
            </a:pPr>
            <a:r>
              <a:rPr lang="en-US" sz="1600">
                <a:latin typeface="Constantia" pitchFamily="18" charset="0"/>
              </a:rPr>
              <a:t> Tours ambientales de funcionarios públicos</a:t>
            </a:r>
          </a:p>
          <a:p>
            <a:endParaRPr lang="en-US" sz="1600">
              <a:latin typeface="Constantia" pitchFamily="18" charset="0"/>
            </a:endParaRPr>
          </a:p>
          <a:p>
            <a:r>
              <a:rPr lang="en-US" sz="1600">
                <a:latin typeface="Constantia" pitchFamily="18" charset="0"/>
              </a:rPr>
              <a:t>- Más de 25 empresas involucradas</a:t>
            </a:r>
          </a:p>
          <a:p>
            <a:endParaRPr lang="en-US" sz="1600">
              <a:latin typeface="Constantia" pitchFamily="18" charset="0"/>
            </a:endParaRPr>
          </a:p>
          <a:p>
            <a:r>
              <a:rPr lang="en-US" sz="1600">
                <a:latin typeface="Constantia" pitchFamily="18" charset="0"/>
              </a:rPr>
              <a:t>- Casos exitosos en instituciones públicas</a:t>
            </a:r>
          </a:p>
          <a:p>
            <a:endParaRPr lang="en-US" sz="1600">
              <a:latin typeface="Constantia" pitchFamily="18" charset="0"/>
            </a:endParaRPr>
          </a:p>
          <a:p>
            <a:r>
              <a:rPr lang="en-US" sz="1600">
                <a:latin typeface="Constantia" pitchFamily="18" charset="0"/>
              </a:rPr>
              <a:t>- Capacitaciones (más de 400 funcionarios públicos sensibilizados)</a:t>
            </a:r>
          </a:p>
        </p:txBody>
      </p:sp>
      <p:sp>
        <p:nvSpPr>
          <p:cNvPr id="8200" name="TextBox 23"/>
          <p:cNvSpPr txBox="1">
            <a:spLocks noChangeArrowheads="1"/>
          </p:cNvSpPr>
          <p:nvPr/>
        </p:nvSpPr>
        <p:spPr bwMode="auto">
          <a:xfrm>
            <a:off x="2317750" y="5143500"/>
            <a:ext cx="675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Disponibles en la web de DIGECA – MINAET</a:t>
            </a:r>
          </a:p>
          <a:p>
            <a:r>
              <a:rPr lang="en-US">
                <a:latin typeface="Constantia" pitchFamily="18" charset="0"/>
              </a:rPr>
              <a:t>http://www.digeca.go.cr/ambientalizacion/guiasambientales.html</a:t>
            </a:r>
          </a:p>
        </p:txBody>
      </p:sp>
      <p:pic>
        <p:nvPicPr>
          <p:cNvPr id="8201" name="10 Imagen" descr="logo en jpeg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25" y="361950"/>
            <a:ext cx="14287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5750" y="395288"/>
            <a:ext cx="85344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latin typeface="Constantia" pitchFamily="18" charset="0"/>
              </a:rPr>
              <a:t>Guía de compras públicas sustentables</a:t>
            </a:r>
          </a:p>
        </p:txBody>
      </p:sp>
      <p:sp>
        <p:nvSpPr>
          <p:cNvPr id="12291" name="TextBox 8"/>
          <p:cNvSpPr txBox="1">
            <a:spLocks noChangeArrowheads="1"/>
          </p:cNvSpPr>
          <p:nvPr/>
        </p:nvSpPr>
        <p:spPr bwMode="auto">
          <a:xfrm>
            <a:off x="214313" y="1071563"/>
            <a:ext cx="871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nstantia" pitchFamily="18" charset="0"/>
              </a:rPr>
              <a:t>Criterios sustentables para 10 categorías de producto/servicio:</a:t>
            </a: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2571750" y="1500188"/>
            <a:ext cx="318293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000">
                <a:latin typeface="Constantia" pitchFamily="18" charset="0"/>
              </a:rPr>
              <a:t> Equipo de cómputo</a:t>
            </a:r>
          </a:p>
          <a:p>
            <a:r>
              <a:rPr lang="en-US" sz="2000">
                <a:latin typeface="Constantia" pitchFamily="18" charset="0"/>
              </a:rPr>
              <a:t>- Equipo de oficina</a:t>
            </a:r>
          </a:p>
          <a:p>
            <a:r>
              <a:rPr lang="en-US" sz="2000">
                <a:latin typeface="Constantia" pitchFamily="18" charset="0"/>
              </a:rPr>
              <a:t>- Impresión y reproducción</a:t>
            </a:r>
          </a:p>
          <a:p>
            <a:r>
              <a:rPr lang="en-US" sz="2000">
                <a:latin typeface="Constantia" pitchFamily="18" charset="0"/>
              </a:rPr>
              <a:t>- Limpieza</a:t>
            </a:r>
          </a:p>
          <a:p>
            <a:r>
              <a:rPr lang="en-US" sz="2000">
                <a:latin typeface="Constantia" pitchFamily="18" charset="0"/>
              </a:rPr>
              <a:t>- Suministros de oficina</a:t>
            </a:r>
          </a:p>
          <a:p>
            <a:r>
              <a:rPr lang="en-US" sz="2000">
                <a:latin typeface="Constantia" pitchFamily="18" charset="0"/>
              </a:rPr>
              <a:t>- Vehículos</a:t>
            </a:r>
          </a:p>
          <a:p>
            <a:r>
              <a:rPr lang="en-US" sz="2000">
                <a:latin typeface="Constantia" pitchFamily="18" charset="0"/>
              </a:rPr>
              <a:t>- Servicios de alimentación</a:t>
            </a:r>
          </a:p>
          <a:p>
            <a:r>
              <a:rPr lang="en-US" sz="2000">
                <a:latin typeface="Constantia" pitchFamily="18" charset="0"/>
              </a:rPr>
              <a:t>- Vestuario</a:t>
            </a:r>
          </a:p>
          <a:p>
            <a:r>
              <a:rPr lang="en-US" sz="2000">
                <a:latin typeface="Constantia" pitchFamily="18" charset="0"/>
              </a:rPr>
              <a:t>- Publicidad</a:t>
            </a:r>
          </a:p>
          <a:p>
            <a:r>
              <a:rPr lang="en-US" sz="2000">
                <a:latin typeface="Constantia" pitchFamily="18" charset="0"/>
              </a:rPr>
              <a:t>- Servicios de vigilancia</a:t>
            </a:r>
          </a:p>
        </p:txBody>
      </p:sp>
      <p:pic>
        <p:nvPicPr>
          <p:cNvPr id="122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643063"/>
            <a:ext cx="952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072063"/>
            <a:ext cx="14859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2857500"/>
            <a:ext cx="9620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5000625"/>
            <a:ext cx="14382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3" y="4000500"/>
            <a:ext cx="14097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00250" y="4929188"/>
            <a:ext cx="933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6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1752600"/>
            <a:ext cx="27051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5750" y="428625"/>
            <a:ext cx="8534400" cy="46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latin typeface="Constantia" pitchFamily="18" charset="0"/>
              </a:rPr>
              <a:t>Proyecto de compras sustentables – Ministerio de Hacienda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642938" y="1285875"/>
            <a:ext cx="6929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Constantia" pitchFamily="18" charset="0"/>
              </a:rPr>
              <a:t>PROCESO DE CONSULTA:</a:t>
            </a:r>
          </a:p>
        </p:txBody>
      </p:sp>
      <p:sp>
        <p:nvSpPr>
          <p:cNvPr id="13316" name="9 CuadroTexto"/>
          <p:cNvSpPr txBox="1">
            <a:spLocks noChangeArrowheads="1"/>
          </p:cNvSpPr>
          <p:nvPr/>
        </p:nvSpPr>
        <p:spPr bwMode="auto">
          <a:xfrm>
            <a:off x="785813" y="1857375"/>
            <a:ext cx="81073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s-ES" dirty="0"/>
              <a:t>Proveedurías institucionales (6 talleres, mas de 200 funcionarios consultados/capacitados)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r>
              <a:rPr lang="es-ES" dirty="0"/>
              <a:t>Ministerio de Trabajo, DIGECA (MINAET), IHOBE, PNUMA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r>
              <a:rPr lang="es-ES" dirty="0"/>
              <a:t>Otras organizaciones: PNUD, Comercio Justo, SAI, Ministerio de Agricultura, </a:t>
            </a:r>
          </a:p>
          <a:p>
            <a:r>
              <a:rPr lang="es-ES" dirty="0"/>
              <a:t>Ministerio de Salud,  INS, CCSS, INAMU</a:t>
            </a:r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/>
              <a:t>Sector privado: Encuestas, talleres y entrevistas personales con empresas de todos los sectores trabajados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r>
              <a:rPr lang="es-ES" dirty="0"/>
              <a:t>La versión borrador de la guía se puso a consulta pública  en </a:t>
            </a:r>
            <a:r>
              <a:rPr lang="es-ES" dirty="0" err="1"/>
              <a:t>CompraRed</a:t>
            </a:r>
            <a:r>
              <a:rPr lang="es-ES" dirty="0"/>
              <a:t> durante más de un </a:t>
            </a:r>
            <a:r>
              <a:rPr lang="es-ES" dirty="0" smtClean="0"/>
              <a:t>mes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Prioridades nacionales  y compromisos internacionales tanto en lo ambiental como social.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RETOS</a:t>
            </a:r>
            <a:br>
              <a:rPr lang="es-CR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endParaRPr lang="es-C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04800" y="762000"/>
          <a:ext cx="8305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5029200"/>
            <a:ext cx="7848600" cy="10207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s-MX" sz="2400" b="1" dirty="0" smtClean="0">
                <a:latin typeface="Calibri" pitchFamily="34" charset="0"/>
              </a:rPr>
              <a:t>http// digeca.minae.go.cr</a:t>
            </a:r>
          </a:p>
          <a:p>
            <a:pPr algn="ctr">
              <a:buNone/>
            </a:pPr>
            <a:r>
              <a:rPr lang="es-MX" sz="2400" b="1" dirty="0" smtClean="0">
                <a:latin typeface="Calibri" pitchFamily="34" charset="0"/>
              </a:rPr>
              <a:t>digeca@minae.go.cr</a:t>
            </a:r>
          </a:p>
          <a:p>
            <a:pPr algn="ctr"/>
            <a:endParaRPr lang="es-MX" sz="24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s-MX" sz="2400" b="1" dirty="0" smtClean="0">
                <a:latin typeface="Calibri" pitchFamily="34" charset="0"/>
              </a:rPr>
              <a:t>Tel: 2233 0270</a:t>
            </a:r>
            <a:endParaRPr lang="es-CR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743200" y="1828800"/>
            <a:ext cx="3810000" cy="185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Muchas Gracias por su Atención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533400"/>
            <a:ext cx="4876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CR" sz="3600" b="1" dirty="0" smtClean="0"/>
              <a:t>Gestión del proyecto piloto en Costa Rica</a:t>
            </a:r>
            <a:endParaRPr lang="en-US" sz="36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77200" cy="430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es-MX" b="1" dirty="0" smtClean="0"/>
              <a:t>Inicio: 2009</a:t>
            </a:r>
            <a:endParaRPr lang="es-CR" b="1" dirty="0" smtClean="0"/>
          </a:p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es-CR" b="1" dirty="0" smtClean="0"/>
              <a:t>Comité Directivo: </a:t>
            </a:r>
            <a:r>
              <a:rPr lang="es-CR" sz="2000" dirty="0" smtClean="0"/>
              <a:t>conformado por instituciones involucradas (interinstitucional e intersectorial)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CR" sz="2000" dirty="0" smtClean="0"/>
          </a:p>
          <a:p>
            <a:pPr algn="just">
              <a:lnSpc>
                <a:spcPct val="90000"/>
              </a:lnSpc>
              <a:buNone/>
              <a:defRPr/>
            </a:pPr>
            <a:r>
              <a:rPr lang="es-CR" b="1" dirty="0" smtClean="0"/>
              <a:t>Punto focal nacional: </a:t>
            </a:r>
            <a:r>
              <a:rPr lang="es-CR" dirty="0" smtClean="0"/>
              <a:t>DiGeCA – MINAET</a:t>
            </a:r>
            <a:endParaRPr lang="es-CR" b="1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CR" sz="2000" dirty="0" smtClean="0"/>
              <a:t>Coordinación MINAET – Ministerio de  Hacienda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es-CR" sz="2000" dirty="0" smtClean="0"/>
          </a:p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es-CR" b="1" dirty="0" smtClean="0"/>
              <a:t>Asesoría Técnica: PNUMA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CR" sz="2000" dirty="0" smtClean="0"/>
              <a:t>Manual e instrumento.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CR" sz="2000" dirty="0" smtClean="0"/>
              <a:t>Capacitación a formadores en metodología genérica</a:t>
            </a:r>
            <a:endParaRPr lang="en-US" sz="2000" dirty="0" smtClean="0"/>
          </a:p>
        </p:txBody>
      </p:sp>
      <p:cxnSp>
        <p:nvCxnSpPr>
          <p:cNvPr id="4" name="3 Conector recto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CR" sz="3600" b="1" dirty="0" smtClean="0"/>
              <a:t>Comité Directivo</a:t>
            </a:r>
            <a:endParaRPr lang="en-US" sz="36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s-CR" b="1" dirty="0" smtClean="0"/>
              <a:t>Integración:</a:t>
            </a:r>
          </a:p>
          <a:p>
            <a:pPr lvl="1" algn="just" eaLnBrk="1" hangingPunct="1">
              <a:defRPr/>
            </a:pPr>
            <a:r>
              <a:rPr lang="es-CR" sz="2400" dirty="0" smtClean="0"/>
              <a:t>Ministerio de Hacienda, MINAET, MEIC, MTSS, MIDEPLAN, UCCAEP (otros sectores productivos una vez que se definan los ámbitos a trabajar)</a:t>
            </a:r>
          </a:p>
          <a:p>
            <a:pPr algn="just" eaLnBrk="1" hangingPunct="1">
              <a:defRPr/>
            </a:pPr>
            <a:r>
              <a:rPr lang="es-CR" b="1" dirty="0" smtClean="0"/>
              <a:t>Funciones:</a:t>
            </a:r>
          </a:p>
          <a:p>
            <a:pPr lvl="1" algn="just" eaLnBrk="1" hangingPunct="1">
              <a:defRPr/>
            </a:pPr>
            <a:r>
              <a:rPr lang="es-CR" sz="2400" dirty="0" smtClean="0"/>
              <a:t>Seguimiento a la marcha del proyecto</a:t>
            </a:r>
          </a:p>
          <a:p>
            <a:pPr lvl="1" algn="just" eaLnBrk="1" hangingPunct="1">
              <a:defRPr/>
            </a:pPr>
            <a:r>
              <a:rPr lang="es-CR" sz="2400" dirty="0" smtClean="0"/>
              <a:t>Aportes según especificidad</a:t>
            </a:r>
          </a:p>
          <a:p>
            <a:pPr lvl="1" algn="just" eaLnBrk="1" hangingPunct="1">
              <a:defRPr/>
            </a:pPr>
            <a:endParaRPr lang="es-CR" sz="2400" dirty="0" smtClean="0"/>
          </a:p>
          <a:p>
            <a:pPr lvl="1" algn="just" eaLnBrk="1" hangingPunct="1">
              <a:defRPr/>
            </a:pPr>
            <a:endParaRPr lang="en-US" dirty="0" smtClean="0"/>
          </a:p>
        </p:txBody>
      </p:sp>
      <p:cxnSp>
        <p:nvCxnSpPr>
          <p:cNvPr id="4" name="3 Conector recto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s-CR" b="1" dirty="0" smtClean="0"/>
              <a:t>Objetivos</a:t>
            </a:r>
            <a:endParaRPr lang="en-U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239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b="1" dirty="0" smtClean="0"/>
              <a:t>Objetivo General del Proyecto Piloto SPP Mundial: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dirty="0" smtClean="0"/>
              <a:t>“Creación de capacidad para las compras públicas sustentables“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2400" b="1" dirty="0" smtClean="0"/>
              <a:t>Objetivos Específicos: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dirty="0" smtClean="0"/>
              <a:t>Promover la creación de capacidades y apoyar el desarrollo de una política nacional . 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dirty="0" smtClean="0"/>
              <a:t>Adaptar y mejorar el enfoque  Compras Públicas Sustentables.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400" dirty="0" smtClean="0"/>
          </a:p>
        </p:txBody>
      </p:sp>
      <p:cxnSp>
        <p:nvCxnSpPr>
          <p:cNvPr id="4" name="3 Conector recto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635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Logros del proyecto</a:t>
            </a:r>
            <a:endParaRPr lang="es-C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9154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Logros del proyecto</a:t>
            </a:r>
            <a:endParaRPr lang="es-C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Dificultades</a:t>
            </a:r>
            <a:endParaRPr lang="es-C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057400"/>
            <a:ext cx="77724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>Logros complementarios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3843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CR" dirty="0" smtClean="0"/>
              <a:t>   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914400"/>
            <a:ext cx="23193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9"/>
          <p:cNvSpPr txBox="1">
            <a:spLocks noChangeArrowheads="1"/>
          </p:cNvSpPr>
          <p:nvPr/>
        </p:nvSpPr>
        <p:spPr bwMode="auto">
          <a:xfrm>
            <a:off x="76200" y="152400"/>
            <a:ext cx="5786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Manual </a:t>
            </a:r>
            <a:r>
              <a:rPr lang="en-US" dirty="0" err="1">
                <a:latin typeface="Constantia" pitchFamily="18" charset="0"/>
              </a:rPr>
              <a:t>para</a:t>
            </a:r>
            <a:r>
              <a:rPr lang="en-US" dirty="0">
                <a:latin typeface="Constantia" pitchFamily="18" charset="0"/>
              </a:rPr>
              <a:t> la </a:t>
            </a:r>
            <a:r>
              <a:rPr lang="en-US" dirty="0" err="1">
                <a:latin typeface="Constantia" pitchFamily="18" charset="0"/>
              </a:rPr>
              <a:t>implementación</a:t>
            </a:r>
            <a:r>
              <a:rPr lang="en-US" dirty="0">
                <a:latin typeface="Constantia" pitchFamily="18" charset="0"/>
              </a:rPr>
              <a:t> de </a:t>
            </a:r>
            <a:r>
              <a:rPr lang="en-US" b="1" dirty="0" err="1">
                <a:latin typeface="Constantia" pitchFamily="18" charset="0"/>
              </a:rPr>
              <a:t>Compras</a:t>
            </a:r>
            <a:r>
              <a:rPr lang="en-US" b="1" dirty="0">
                <a:latin typeface="Constantia" pitchFamily="18" charset="0"/>
              </a:rPr>
              <a:t> Verdes </a:t>
            </a:r>
            <a:r>
              <a:rPr lang="en-US" dirty="0">
                <a:latin typeface="Constantia" pitchFamily="18" charset="0"/>
              </a:rPr>
              <a:t>en el sector </a:t>
            </a:r>
            <a:r>
              <a:rPr lang="en-US" dirty="0" err="1">
                <a:latin typeface="Constantia" pitchFamily="18" charset="0"/>
              </a:rPr>
              <a:t>público</a:t>
            </a:r>
            <a:r>
              <a:rPr lang="en-US" dirty="0">
                <a:latin typeface="Constantia" pitchFamily="18" charset="0"/>
              </a:rPr>
              <a:t> de Costa Rica</a:t>
            </a:r>
          </a:p>
        </p:txBody>
      </p:sp>
      <p:sp>
        <p:nvSpPr>
          <p:cNvPr id="7173" name="6 CuadroTexto"/>
          <p:cNvSpPr txBox="1">
            <a:spLocks noChangeArrowheads="1"/>
          </p:cNvSpPr>
          <p:nvPr/>
        </p:nvSpPr>
        <p:spPr bwMode="auto">
          <a:xfrm>
            <a:off x="76201" y="3657600"/>
            <a:ext cx="3505199" cy="2462213"/>
          </a:xfrm>
          <a:prstGeom prst="rect">
            <a:avLst/>
          </a:prstGeom>
          <a:solidFill>
            <a:srgbClr val="F2FCB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s-ES" sz="1400" dirty="0"/>
              <a:t>Mas de 300 funcionarios públicos capacitados en Costa Rica</a:t>
            </a:r>
          </a:p>
          <a:p>
            <a:pPr>
              <a:buFontTx/>
              <a:buChar char="-"/>
            </a:pPr>
            <a:endParaRPr lang="es-ES" sz="1400" dirty="0"/>
          </a:p>
          <a:p>
            <a:pPr>
              <a:buFontTx/>
              <a:buChar char="-"/>
            </a:pPr>
            <a:r>
              <a:rPr lang="es-ES" sz="1400" dirty="0" smtClean="0"/>
              <a:t>instituciones </a:t>
            </a:r>
            <a:r>
              <a:rPr lang="es-ES" sz="1400" dirty="0"/>
              <a:t>públicas </a:t>
            </a:r>
            <a:r>
              <a:rPr lang="es-ES" sz="1400" dirty="0" smtClean="0"/>
              <a:t>definen sus </a:t>
            </a:r>
            <a:r>
              <a:rPr lang="es-ES" sz="1400" dirty="0"/>
              <a:t>políticas </a:t>
            </a:r>
          </a:p>
          <a:p>
            <a:r>
              <a:rPr lang="es-ES" sz="1400" dirty="0"/>
              <a:t>de compras verdes (ej. Municipalidad de Santa Ana, San Rafael de Heredia, RITEVE,</a:t>
            </a:r>
          </a:p>
          <a:p>
            <a:r>
              <a:rPr lang="es-ES" sz="1400" dirty="0"/>
              <a:t>Contraloría General de la República, IMAS, ICE, CNFL, entre otros)</a:t>
            </a:r>
          </a:p>
          <a:p>
            <a:pPr>
              <a:buFontTx/>
              <a:buChar char="-"/>
            </a:pPr>
            <a:endParaRPr lang="es-ES" sz="1400" dirty="0"/>
          </a:p>
        </p:txBody>
      </p:sp>
      <p:sp>
        <p:nvSpPr>
          <p:cNvPr id="7" name="TextBox 14"/>
          <p:cNvSpPr txBox="1"/>
          <p:nvPr/>
        </p:nvSpPr>
        <p:spPr>
          <a:xfrm>
            <a:off x="3505200" y="838200"/>
            <a:ext cx="4724400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Paz con la Naturaleza -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Programa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 de Gestión Ambiental </a:t>
            </a:r>
          </a:p>
          <a:p>
            <a:pPr>
              <a:defRPr/>
            </a:pP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Apoyado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por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 la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Embajada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Británica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 en CR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657600" y="1951672"/>
            <a:ext cx="45720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s-AR" dirty="0" smtClean="0"/>
              <a:t>visita de 2 expertos españoles en compras públicas verdes y análisis de ciclo de vida para trabajar con el Ministerio de Hacienda en la “</a:t>
            </a:r>
            <a:r>
              <a:rPr lang="es-AR" dirty="0" err="1" smtClean="0"/>
              <a:t>ambientalización</a:t>
            </a:r>
            <a:r>
              <a:rPr lang="es-AR" dirty="0" smtClean="0"/>
              <a:t> “ de 8 Convenios Marco</a:t>
            </a:r>
            <a:endParaRPr lang="es-CR" dirty="0"/>
          </a:p>
        </p:txBody>
      </p:sp>
      <p:sp>
        <p:nvSpPr>
          <p:cNvPr id="10" name="9 Rectángulo"/>
          <p:cNvSpPr/>
          <p:nvPr/>
        </p:nvSpPr>
        <p:spPr>
          <a:xfrm>
            <a:off x="4038600" y="3733800"/>
            <a:ext cx="41148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GRUPO DE TRABAJO CPV:</a:t>
            </a:r>
          </a:p>
          <a:p>
            <a:r>
              <a:rPr lang="en-US" i="1" dirty="0" smtClean="0">
                <a:latin typeface="Constantia" pitchFamily="18" charset="0"/>
              </a:rPr>
              <a:t>Ad-</a:t>
            </a:r>
            <a:r>
              <a:rPr lang="en-US" i="1" dirty="0" err="1" smtClean="0">
                <a:latin typeface="Constantia" pitchFamily="18" charset="0"/>
              </a:rPr>
              <a:t>honorem</a:t>
            </a:r>
            <a:endParaRPr lang="en-US" i="1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5 </a:t>
            </a:r>
            <a:r>
              <a:rPr lang="en-US" dirty="0" err="1" smtClean="0">
                <a:latin typeface="Constantia" pitchFamily="18" charset="0"/>
              </a:rPr>
              <a:t>categorías</a:t>
            </a:r>
            <a:r>
              <a:rPr lang="en-US" dirty="0" smtClean="0">
                <a:latin typeface="Constantia" pitchFamily="18" charset="0"/>
              </a:rPr>
              <a:t> de </a:t>
            </a:r>
            <a:r>
              <a:rPr lang="en-US" dirty="0" err="1" smtClean="0">
                <a:latin typeface="Constantia" pitchFamily="18" charset="0"/>
              </a:rPr>
              <a:t>producto</a:t>
            </a:r>
            <a:r>
              <a:rPr lang="en-US" dirty="0" smtClean="0">
                <a:latin typeface="Constantia" pitchFamily="18" charset="0"/>
              </a:rPr>
              <a:t>/</a:t>
            </a:r>
            <a:r>
              <a:rPr lang="en-US" dirty="0" err="1" smtClean="0">
                <a:latin typeface="Constantia" pitchFamily="18" charset="0"/>
              </a:rPr>
              <a:t>servicio</a:t>
            </a:r>
            <a:endParaRPr lang="en-US" dirty="0" smtClean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r>
              <a:rPr lang="en-US" dirty="0" err="1" smtClean="0">
                <a:latin typeface="Constantia" pitchFamily="18" charset="0"/>
              </a:rPr>
              <a:t>Incluyó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estudios</a:t>
            </a:r>
            <a:r>
              <a:rPr lang="en-US" dirty="0" smtClean="0">
                <a:latin typeface="Constantia" pitchFamily="18" charset="0"/>
              </a:rPr>
              <a:t> de </a:t>
            </a:r>
            <a:r>
              <a:rPr lang="en-US" dirty="0" err="1" smtClean="0">
                <a:latin typeface="Constantia" pitchFamily="18" charset="0"/>
              </a:rPr>
              <a:t>mercado</a:t>
            </a:r>
            <a:r>
              <a:rPr lang="en-US" dirty="0" smtClean="0">
                <a:latin typeface="Constantia" pitchFamily="18" charset="0"/>
              </a:rPr>
              <a:t> y  </a:t>
            </a:r>
            <a:r>
              <a:rPr lang="en-US" dirty="0" err="1" smtClean="0">
                <a:latin typeface="Constantia" pitchFamily="18" charset="0"/>
              </a:rPr>
              <a:t>presentación</a:t>
            </a:r>
            <a:r>
              <a:rPr lang="en-US" dirty="0" smtClean="0">
                <a:latin typeface="Constantia" pitchFamily="18" charset="0"/>
              </a:rPr>
              <a:t> a los </a:t>
            </a:r>
            <a:r>
              <a:rPr lang="en-US" dirty="0" err="1" smtClean="0">
                <a:latin typeface="Constantia" pitchFamily="18" charset="0"/>
              </a:rPr>
              <a:t>proveedores</a:t>
            </a:r>
            <a:r>
              <a:rPr lang="en-US" dirty="0" smtClean="0">
                <a:latin typeface="Constantia" pitchFamily="18" charset="0"/>
              </a:rPr>
              <a:t> de los </a:t>
            </a:r>
            <a:r>
              <a:rPr lang="en-US" dirty="0" err="1" smtClean="0">
                <a:latin typeface="Constantia" pitchFamily="18" charset="0"/>
              </a:rPr>
              <a:t>criterios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sustentables</a:t>
            </a:r>
            <a:r>
              <a:rPr lang="en-US" dirty="0" smtClean="0">
                <a:latin typeface="Constantia" pitchFamily="18" charset="0"/>
              </a:rPr>
              <a:t> (</a:t>
            </a:r>
            <a:r>
              <a:rPr lang="en-US" dirty="0" err="1" smtClean="0">
                <a:latin typeface="Constantia" pitchFamily="18" charset="0"/>
              </a:rPr>
              <a:t>ej</a:t>
            </a:r>
            <a:r>
              <a:rPr lang="en-US" dirty="0" smtClean="0">
                <a:latin typeface="Constantia" pitchFamily="18" charset="0"/>
              </a:rPr>
              <a:t>. Sector </a:t>
            </a:r>
            <a:r>
              <a:rPr lang="en-US" dirty="0" err="1" smtClean="0">
                <a:latin typeface="Constantia" pitchFamily="18" charset="0"/>
              </a:rPr>
              <a:t>mobiliario</a:t>
            </a:r>
            <a:r>
              <a:rPr lang="en-US" dirty="0" smtClean="0">
                <a:latin typeface="Constantia" pitchFamily="18" charset="0"/>
              </a:rPr>
              <a:t> en la CICR)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</TotalTime>
  <Words>969</Words>
  <Application>Microsoft Office PowerPoint</Application>
  <PresentationFormat>Presentación en pantalla (4:3)</PresentationFormat>
  <Paragraphs>138</Paragraphs>
  <Slides>14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 “Fortalecimiento de las capacidades para las Compras Públicas Sustentables (SPP) en Costa Rica”  PROYECTO PILOTO  GTM-CR </vt:lpstr>
      <vt:lpstr>Gestión del proyecto piloto en Costa Rica</vt:lpstr>
      <vt:lpstr>Comité Directivo</vt:lpstr>
      <vt:lpstr>Objetivos</vt:lpstr>
      <vt:lpstr>Logros del proyecto</vt:lpstr>
      <vt:lpstr>Logros del proyecto</vt:lpstr>
      <vt:lpstr>Dificultades</vt:lpstr>
      <vt:lpstr> Logros complementarios</vt:lpstr>
      <vt:lpstr>Diapositiva 9</vt:lpstr>
      <vt:lpstr>Diapositiva 10</vt:lpstr>
      <vt:lpstr>Diapositiva 11</vt:lpstr>
      <vt:lpstr>Diapositiva 12</vt:lpstr>
      <vt:lpstr>RETOS 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“Fortalecimiento de las capacidades para las Compras Púbicas Sustentables (SPP) en Costa Rica”.</dc:title>
  <dc:creator>Marcela</dc:creator>
  <cp:lastModifiedBy>Tea</cp:lastModifiedBy>
  <cp:revision>156</cp:revision>
  <dcterms:created xsi:type="dcterms:W3CDTF">2009-06-15T15:08:04Z</dcterms:created>
  <dcterms:modified xsi:type="dcterms:W3CDTF">2011-10-19T15:25:09Z</dcterms:modified>
</cp:coreProperties>
</file>